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407" r:id="rId3"/>
    <p:sldId id="374" r:id="rId4"/>
    <p:sldId id="398" r:id="rId5"/>
    <p:sldId id="378" r:id="rId6"/>
    <p:sldId id="379" r:id="rId7"/>
  </p:sldIdLst>
  <p:sldSz cx="9144000" cy="6858000" type="screen4x3"/>
  <p:notesSz cx="6645275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09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81D9"/>
    <a:srgbClr val="21C5FF"/>
    <a:srgbClr val="FFFF01"/>
    <a:srgbClr val="21FF85"/>
    <a:srgbClr val="FF6161"/>
    <a:srgbClr val="8181FF"/>
    <a:srgbClr val="000000"/>
    <a:srgbClr val="C5D2E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1" autoAdjust="0"/>
    <p:restoredTop sz="75782" autoAdjust="0"/>
  </p:normalViewPr>
  <p:slideViewPr>
    <p:cSldViewPr>
      <p:cViewPr varScale="1">
        <p:scale>
          <a:sx n="48" d="100"/>
          <a:sy n="48" d="100"/>
        </p:scale>
        <p:origin x="201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14" y="-108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E9F1E-BC7B-4AAB-B7B3-7144F7B4D40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137686-7FC0-40A7-9629-887A761DF408}">
      <dgm:prSet phldrT="[Text]" custT="1"/>
      <dgm:spPr>
        <a:solidFill>
          <a:srgbClr val="FFFF00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Specify the Need</a:t>
          </a:r>
        </a:p>
        <a:p>
          <a:r>
            <a:rPr lang="en-GB" sz="2000" dirty="0" smtClean="0">
              <a:solidFill>
                <a:srgbClr val="000000"/>
              </a:solidFill>
            </a:rPr>
            <a:t> (+ Market Sounding)</a:t>
          </a:r>
          <a:endParaRPr lang="en-GB" sz="2000" dirty="0">
            <a:solidFill>
              <a:srgbClr val="000000"/>
            </a:solidFill>
          </a:endParaRPr>
        </a:p>
      </dgm:t>
    </dgm:pt>
    <dgm:pt modelId="{DCC3C6BE-1885-4C1E-BCD4-674159C77034}" type="parTrans" cxnId="{FF3365BB-B2BC-47B4-9D1B-B45F7DD7E6A1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6FB90557-8F9A-4072-AD39-4BA2145C5F06}" type="sibTrans" cxnId="{FF3365BB-B2BC-47B4-9D1B-B45F7DD7E6A1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FC819292-D233-4437-92E6-42E2F6B4E795}">
      <dgm:prSet phldrT="[Text]" custT="1"/>
      <dgm:spPr>
        <a:solidFill>
          <a:srgbClr val="21C5FF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Identify Suppliers</a:t>
          </a:r>
          <a:endParaRPr lang="en-GB" sz="2000" dirty="0">
            <a:solidFill>
              <a:srgbClr val="000000"/>
            </a:solidFill>
          </a:endParaRPr>
        </a:p>
      </dgm:t>
    </dgm:pt>
    <dgm:pt modelId="{9BC3A07E-9009-4E60-91A1-6B25E8129F08}" type="parTrans" cxnId="{B6A40674-FCEB-4EE5-ADA5-B92958DDB9ED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35D57708-F3B1-49B3-AF67-DD8807179CB7}" type="sibTrans" cxnId="{B6A40674-FCEB-4EE5-ADA5-B92958DDB9ED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68C226F2-A5C1-44D3-8DFA-FE57B600F387}">
      <dgm:prSet phldrT="[Text]" custT="1"/>
      <dgm:spPr>
        <a:solidFill>
          <a:srgbClr val="FF6161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Invite Tenders</a:t>
          </a:r>
          <a:endParaRPr lang="en-GB" sz="2000" dirty="0">
            <a:solidFill>
              <a:srgbClr val="000000"/>
            </a:solidFill>
          </a:endParaRPr>
        </a:p>
      </dgm:t>
    </dgm:pt>
    <dgm:pt modelId="{B5F730E4-2DC5-4F3F-BBFE-15E3DEB042B3}" type="parTrans" cxnId="{CE47B427-3BDD-4B82-9B51-2CDFC7FAE59B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84006C35-50D3-4135-8FA0-F5936B0ECB35}" type="sibTrans" cxnId="{CE47B427-3BDD-4B82-9B51-2CDFC7FAE59B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215D4210-C2BE-4A39-A9BE-81810BDEF7A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Evaluate Tenders</a:t>
          </a:r>
          <a:endParaRPr lang="en-GB" sz="2000" dirty="0">
            <a:solidFill>
              <a:srgbClr val="000000"/>
            </a:solidFill>
          </a:endParaRPr>
        </a:p>
      </dgm:t>
    </dgm:pt>
    <dgm:pt modelId="{866BB555-08F2-4B09-B7A7-3D396D5FBC79}" type="parTrans" cxnId="{6C72066C-9A5A-4076-BB2D-A6B0FDE5CD00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EB80A985-DBE5-4121-B93A-266952CABE24}" type="sibTrans" cxnId="{6C72066C-9A5A-4076-BB2D-A6B0FDE5CD00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DF37A550-C4A6-43D8-9919-9D9CEACF98AF}">
      <dgm:prSet phldrT="[Text]" custT="1"/>
      <dgm:spPr>
        <a:solidFill>
          <a:srgbClr val="B381D9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Award Contract</a:t>
          </a:r>
          <a:endParaRPr lang="en-GB" sz="2000" dirty="0">
            <a:solidFill>
              <a:srgbClr val="000000"/>
            </a:solidFill>
          </a:endParaRPr>
        </a:p>
      </dgm:t>
    </dgm:pt>
    <dgm:pt modelId="{0D915FC9-3070-4CC2-B64B-0732A81B7B73}" type="parTrans" cxnId="{B58A9625-8260-4376-A8B1-6DE1A9E417E6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33BFCB64-B38D-4259-B543-DA8CF315BDAC}" type="sibTrans" cxnId="{B58A9625-8260-4376-A8B1-6DE1A9E417E6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DA54B55B-2D95-4C8B-A365-E13F67DEAC92}" type="pres">
      <dgm:prSet presAssocID="{54CE9F1E-BC7B-4AAB-B7B3-7144F7B4D40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7DB0CF9-9DD4-4674-8184-6AF860979D01}" type="pres">
      <dgm:prSet presAssocID="{46137686-7FC0-40A7-9629-887A761DF408}" presName="node" presStyleLbl="node1" presStyleIdx="0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6342F6-EE5C-4401-BBFF-434375B5000F}" type="pres">
      <dgm:prSet presAssocID="{6FB90557-8F9A-4072-AD39-4BA2145C5F06}" presName="sibTrans" presStyleLbl="sibTrans2D1" presStyleIdx="0" presStyleCnt="5"/>
      <dgm:spPr/>
      <dgm:t>
        <a:bodyPr/>
        <a:lstStyle/>
        <a:p>
          <a:endParaRPr lang="en-GB"/>
        </a:p>
      </dgm:t>
    </dgm:pt>
    <dgm:pt modelId="{E2B7B5F7-6983-4A26-B8CB-C147B46EF1CD}" type="pres">
      <dgm:prSet presAssocID="{6FB90557-8F9A-4072-AD39-4BA2145C5F06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2A47AD62-B8E2-4E18-A14E-8276E74A6D7B}" type="pres">
      <dgm:prSet presAssocID="{FC819292-D233-4437-92E6-42E2F6B4E795}" presName="node" presStyleLbl="node1" presStyleIdx="1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359A5E-9F9F-46F3-AB32-59AF71DE9329}" type="pres">
      <dgm:prSet presAssocID="{35D57708-F3B1-49B3-AF67-DD8807179CB7}" presName="sibTrans" presStyleLbl="sibTrans2D1" presStyleIdx="1" presStyleCnt="5"/>
      <dgm:spPr/>
      <dgm:t>
        <a:bodyPr/>
        <a:lstStyle/>
        <a:p>
          <a:endParaRPr lang="en-GB"/>
        </a:p>
      </dgm:t>
    </dgm:pt>
    <dgm:pt modelId="{C6F69A06-9CFB-4C5E-8708-67709F572FDF}" type="pres">
      <dgm:prSet presAssocID="{35D57708-F3B1-49B3-AF67-DD8807179CB7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ADB12843-3386-4917-9096-3ED8F51FC373}" type="pres">
      <dgm:prSet presAssocID="{68C226F2-A5C1-44D3-8DFA-FE57B600F387}" presName="node" presStyleLbl="node1" presStyleIdx="2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2F7CF6-D1AA-43C6-841D-BA3DD3A1A8E7}" type="pres">
      <dgm:prSet presAssocID="{84006C35-50D3-4135-8FA0-F5936B0ECB35}" presName="sibTrans" presStyleLbl="sibTrans2D1" presStyleIdx="2" presStyleCnt="5"/>
      <dgm:spPr/>
      <dgm:t>
        <a:bodyPr/>
        <a:lstStyle/>
        <a:p>
          <a:endParaRPr lang="en-GB"/>
        </a:p>
      </dgm:t>
    </dgm:pt>
    <dgm:pt modelId="{3708CEF4-53BA-4AAB-8A12-9215DEA3261C}" type="pres">
      <dgm:prSet presAssocID="{84006C35-50D3-4135-8FA0-F5936B0ECB35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E679EF2F-9BFE-4F5A-82D3-B5BC6BAECC60}" type="pres">
      <dgm:prSet presAssocID="{215D4210-C2BE-4A39-A9BE-81810BDEF7AB}" presName="node" presStyleLbl="node1" presStyleIdx="3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CC42CC-702B-4B22-8C0D-1AFE23E3D0EC}" type="pres">
      <dgm:prSet presAssocID="{EB80A985-DBE5-4121-B93A-266952CABE24}" presName="sibTrans" presStyleLbl="sibTrans2D1" presStyleIdx="3" presStyleCnt="5"/>
      <dgm:spPr/>
      <dgm:t>
        <a:bodyPr/>
        <a:lstStyle/>
        <a:p>
          <a:endParaRPr lang="en-GB"/>
        </a:p>
      </dgm:t>
    </dgm:pt>
    <dgm:pt modelId="{2E2212DA-98F1-4327-AC51-D0ED4C21A826}" type="pres">
      <dgm:prSet presAssocID="{EB80A985-DBE5-4121-B93A-266952CABE24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55AE49C8-7D1D-4539-B377-D45ADE9B36FE}" type="pres">
      <dgm:prSet presAssocID="{DF37A550-C4A6-43D8-9919-9D9CEACF98AF}" presName="node" presStyleLbl="node1" presStyleIdx="4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2AE035-48FD-462A-98B6-DC3388A3273D}" type="pres">
      <dgm:prSet presAssocID="{33BFCB64-B38D-4259-B543-DA8CF315BDAC}" presName="sibTrans" presStyleLbl="sibTrans2D1" presStyleIdx="4" presStyleCnt="5"/>
      <dgm:spPr/>
      <dgm:t>
        <a:bodyPr/>
        <a:lstStyle/>
        <a:p>
          <a:endParaRPr lang="en-GB"/>
        </a:p>
      </dgm:t>
    </dgm:pt>
    <dgm:pt modelId="{6A2280E2-8DF7-467E-8C0A-AC72257363B5}" type="pres">
      <dgm:prSet presAssocID="{33BFCB64-B38D-4259-B543-DA8CF315BDAC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2F133C57-BFE8-463B-B0A5-FC1A394DF9D9}" type="presOf" srcId="{6FB90557-8F9A-4072-AD39-4BA2145C5F06}" destId="{9B6342F6-EE5C-4401-BBFF-434375B5000F}" srcOrd="0" destOrd="0" presId="urn:microsoft.com/office/officeart/2005/8/layout/cycle2"/>
    <dgm:cxn modelId="{E628566F-AD4F-4FA0-A849-13ADC0FBD3BD}" type="presOf" srcId="{33BFCB64-B38D-4259-B543-DA8CF315BDAC}" destId="{6A2280E2-8DF7-467E-8C0A-AC72257363B5}" srcOrd="1" destOrd="0" presId="urn:microsoft.com/office/officeart/2005/8/layout/cycle2"/>
    <dgm:cxn modelId="{E17DF51A-AAAC-4C9B-AFB4-CBB62B57C463}" type="presOf" srcId="{35D57708-F3B1-49B3-AF67-DD8807179CB7}" destId="{C6F69A06-9CFB-4C5E-8708-67709F572FDF}" srcOrd="1" destOrd="0" presId="urn:microsoft.com/office/officeart/2005/8/layout/cycle2"/>
    <dgm:cxn modelId="{CCCE7048-A53E-4D9B-8D1C-FEC8228CC43F}" type="presOf" srcId="{54CE9F1E-BC7B-4AAB-B7B3-7144F7B4D409}" destId="{DA54B55B-2D95-4C8B-A365-E13F67DEAC92}" srcOrd="0" destOrd="0" presId="urn:microsoft.com/office/officeart/2005/8/layout/cycle2"/>
    <dgm:cxn modelId="{83A36D4E-D021-474B-943A-23F6B2ED683A}" type="presOf" srcId="{215D4210-C2BE-4A39-A9BE-81810BDEF7AB}" destId="{E679EF2F-9BFE-4F5A-82D3-B5BC6BAECC60}" srcOrd="0" destOrd="0" presId="urn:microsoft.com/office/officeart/2005/8/layout/cycle2"/>
    <dgm:cxn modelId="{CE47B427-3BDD-4B82-9B51-2CDFC7FAE59B}" srcId="{54CE9F1E-BC7B-4AAB-B7B3-7144F7B4D409}" destId="{68C226F2-A5C1-44D3-8DFA-FE57B600F387}" srcOrd="2" destOrd="0" parTransId="{B5F730E4-2DC5-4F3F-BBFE-15E3DEB042B3}" sibTransId="{84006C35-50D3-4135-8FA0-F5936B0ECB35}"/>
    <dgm:cxn modelId="{6200B81D-4B45-4BDF-8035-49E90C268518}" type="presOf" srcId="{84006C35-50D3-4135-8FA0-F5936B0ECB35}" destId="{3708CEF4-53BA-4AAB-8A12-9215DEA3261C}" srcOrd="1" destOrd="0" presId="urn:microsoft.com/office/officeart/2005/8/layout/cycle2"/>
    <dgm:cxn modelId="{E0D4082A-7A1E-4E05-B118-8993E41245F1}" type="presOf" srcId="{EB80A985-DBE5-4121-B93A-266952CABE24}" destId="{08CC42CC-702B-4B22-8C0D-1AFE23E3D0EC}" srcOrd="0" destOrd="0" presId="urn:microsoft.com/office/officeart/2005/8/layout/cycle2"/>
    <dgm:cxn modelId="{945592A1-AE4F-4AEF-B7C3-57C289A6AAD0}" type="presOf" srcId="{33BFCB64-B38D-4259-B543-DA8CF315BDAC}" destId="{8A2AE035-48FD-462A-98B6-DC3388A3273D}" srcOrd="0" destOrd="0" presId="urn:microsoft.com/office/officeart/2005/8/layout/cycle2"/>
    <dgm:cxn modelId="{B6A40674-FCEB-4EE5-ADA5-B92958DDB9ED}" srcId="{54CE9F1E-BC7B-4AAB-B7B3-7144F7B4D409}" destId="{FC819292-D233-4437-92E6-42E2F6B4E795}" srcOrd="1" destOrd="0" parTransId="{9BC3A07E-9009-4E60-91A1-6B25E8129F08}" sibTransId="{35D57708-F3B1-49B3-AF67-DD8807179CB7}"/>
    <dgm:cxn modelId="{B58A9625-8260-4376-A8B1-6DE1A9E417E6}" srcId="{54CE9F1E-BC7B-4AAB-B7B3-7144F7B4D409}" destId="{DF37A550-C4A6-43D8-9919-9D9CEACF98AF}" srcOrd="4" destOrd="0" parTransId="{0D915FC9-3070-4CC2-B64B-0732A81B7B73}" sibTransId="{33BFCB64-B38D-4259-B543-DA8CF315BDAC}"/>
    <dgm:cxn modelId="{F9DBF337-6CE7-45EC-AFC2-C48D940220D0}" type="presOf" srcId="{35D57708-F3B1-49B3-AF67-DD8807179CB7}" destId="{B4359A5E-9F9F-46F3-AB32-59AF71DE9329}" srcOrd="0" destOrd="0" presId="urn:microsoft.com/office/officeart/2005/8/layout/cycle2"/>
    <dgm:cxn modelId="{0CD10E53-B7EE-43C2-A2DF-036C25F57751}" type="presOf" srcId="{6FB90557-8F9A-4072-AD39-4BA2145C5F06}" destId="{E2B7B5F7-6983-4A26-B8CB-C147B46EF1CD}" srcOrd="1" destOrd="0" presId="urn:microsoft.com/office/officeart/2005/8/layout/cycle2"/>
    <dgm:cxn modelId="{CA486BE1-8647-41AC-BE4A-D947EEDB2A35}" type="presOf" srcId="{68C226F2-A5C1-44D3-8DFA-FE57B600F387}" destId="{ADB12843-3386-4917-9096-3ED8F51FC373}" srcOrd="0" destOrd="0" presId="urn:microsoft.com/office/officeart/2005/8/layout/cycle2"/>
    <dgm:cxn modelId="{6C72066C-9A5A-4076-BB2D-A6B0FDE5CD00}" srcId="{54CE9F1E-BC7B-4AAB-B7B3-7144F7B4D409}" destId="{215D4210-C2BE-4A39-A9BE-81810BDEF7AB}" srcOrd="3" destOrd="0" parTransId="{866BB555-08F2-4B09-B7A7-3D396D5FBC79}" sibTransId="{EB80A985-DBE5-4121-B93A-266952CABE24}"/>
    <dgm:cxn modelId="{486AC23A-C56D-4925-A1BC-7B1D8454A47E}" type="presOf" srcId="{DF37A550-C4A6-43D8-9919-9D9CEACF98AF}" destId="{55AE49C8-7D1D-4539-B377-D45ADE9B36FE}" srcOrd="0" destOrd="0" presId="urn:microsoft.com/office/officeart/2005/8/layout/cycle2"/>
    <dgm:cxn modelId="{FF3365BB-B2BC-47B4-9D1B-B45F7DD7E6A1}" srcId="{54CE9F1E-BC7B-4AAB-B7B3-7144F7B4D409}" destId="{46137686-7FC0-40A7-9629-887A761DF408}" srcOrd="0" destOrd="0" parTransId="{DCC3C6BE-1885-4C1E-BCD4-674159C77034}" sibTransId="{6FB90557-8F9A-4072-AD39-4BA2145C5F06}"/>
    <dgm:cxn modelId="{6DC54F1B-0B75-4B0B-9669-9A24CF00B382}" type="presOf" srcId="{EB80A985-DBE5-4121-B93A-266952CABE24}" destId="{2E2212DA-98F1-4327-AC51-D0ED4C21A826}" srcOrd="1" destOrd="0" presId="urn:microsoft.com/office/officeart/2005/8/layout/cycle2"/>
    <dgm:cxn modelId="{3FC3F391-0333-4C3F-9C62-9892F774F5A3}" type="presOf" srcId="{84006C35-50D3-4135-8FA0-F5936B0ECB35}" destId="{792F7CF6-D1AA-43C6-841D-BA3DD3A1A8E7}" srcOrd="0" destOrd="0" presId="urn:microsoft.com/office/officeart/2005/8/layout/cycle2"/>
    <dgm:cxn modelId="{307E32A4-1386-47EE-8E2D-27BCC15EA0AC}" type="presOf" srcId="{FC819292-D233-4437-92E6-42E2F6B4E795}" destId="{2A47AD62-B8E2-4E18-A14E-8276E74A6D7B}" srcOrd="0" destOrd="0" presId="urn:microsoft.com/office/officeart/2005/8/layout/cycle2"/>
    <dgm:cxn modelId="{8F41853B-F09F-48C0-B5DC-1C66C9A0190F}" type="presOf" srcId="{46137686-7FC0-40A7-9629-887A761DF408}" destId="{E7DB0CF9-9DD4-4674-8184-6AF860979D01}" srcOrd="0" destOrd="0" presId="urn:microsoft.com/office/officeart/2005/8/layout/cycle2"/>
    <dgm:cxn modelId="{24D00BF6-58ED-4BB0-A0B8-7548C73F2FEA}" type="presParOf" srcId="{DA54B55B-2D95-4C8B-A365-E13F67DEAC92}" destId="{E7DB0CF9-9DD4-4674-8184-6AF860979D01}" srcOrd="0" destOrd="0" presId="urn:microsoft.com/office/officeart/2005/8/layout/cycle2"/>
    <dgm:cxn modelId="{552CDA51-282D-40D1-81F2-1640A9B634D2}" type="presParOf" srcId="{DA54B55B-2D95-4C8B-A365-E13F67DEAC92}" destId="{9B6342F6-EE5C-4401-BBFF-434375B5000F}" srcOrd="1" destOrd="0" presId="urn:microsoft.com/office/officeart/2005/8/layout/cycle2"/>
    <dgm:cxn modelId="{CA6B6D78-3AA6-4AD5-9BBE-6F287586CDC4}" type="presParOf" srcId="{9B6342F6-EE5C-4401-BBFF-434375B5000F}" destId="{E2B7B5F7-6983-4A26-B8CB-C147B46EF1CD}" srcOrd="0" destOrd="0" presId="urn:microsoft.com/office/officeart/2005/8/layout/cycle2"/>
    <dgm:cxn modelId="{7A24DD7D-9D2F-4656-98EB-10ED0763900D}" type="presParOf" srcId="{DA54B55B-2D95-4C8B-A365-E13F67DEAC92}" destId="{2A47AD62-B8E2-4E18-A14E-8276E74A6D7B}" srcOrd="2" destOrd="0" presId="urn:microsoft.com/office/officeart/2005/8/layout/cycle2"/>
    <dgm:cxn modelId="{E597EEED-E778-4CFE-A3B9-F7170C32D885}" type="presParOf" srcId="{DA54B55B-2D95-4C8B-A365-E13F67DEAC92}" destId="{B4359A5E-9F9F-46F3-AB32-59AF71DE9329}" srcOrd="3" destOrd="0" presId="urn:microsoft.com/office/officeart/2005/8/layout/cycle2"/>
    <dgm:cxn modelId="{2152759B-3C3F-4042-93A3-56B13C6FA643}" type="presParOf" srcId="{B4359A5E-9F9F-46F3-AB32-59AF71DE9329}" destId="{C6F69A06-9CFB-4C5E-8708-67709F572FDF}" srcOrd="0" destOrd="0" presId="urn:microsoft.com/office/officeart/2005/8/layout/cycle2"/>
    <dgm:cxn modelId="{6B542417-8D09-478D-AB95-7F0CFAE38F8F}" type="presParOf" srcId="{DA54B55B-2D95-4C8B-A365-E13F67DEAC92}" destId="{ADB12843-3386-4917-9096-3ED8F51FC373}" srcOrd="4" destOrd="0" presId="urn:microsoft.com/office/officeart/2005/8/layout/cycle2"/>
    <dgm:cxn modelId="{E11F8306-6B5F-4863-AB55-22D13EB04797}" type="presParOf" srcId="{DA54B55B-2D95-4C8B-A365-E13F67DEAC92}" destId="{792F7CF6-D1AA-43C6-841D-BA3DD3A1A8E7}" srcOrd="5" destOrd="0" presId="urn:microsoft.com/office/officeart/2005/8/layout/cycle2"/>
    <dgm:cxn modelId="{DC1C0336-EF90-40A3-8EEB-A59C361F449A}" type="presParOf" srcId="{792F7CF6-D1AA-43C6-841D-BA3DD3A1A8E7}" destId="{3708CEF4-53BA-4AAB-8A12-9215DEA3261C}" srcOrd="0" destOrd="0" presId="urn:microsoft.com/office/officeart/2005/8/layout/cycle2"/>
    <dgm:cxn modelId="{DA073390-FBD0-4C0D-9E5C-E0B5A22D9B8D}" type="presParOf" srcId="{DA54B55B-2D95-4C8B-A365-E13F67DEAC92}" destId="{E679EF2F-9BFE-4F5A-82D3-B5BC6BAECC60}" srcOrd="6" destOrd="0" presId="urn:microsoft.com/office/officeart/2005/8/layout/cycle2"/>
    <dgm:cxn modelId="{AB8F6BD4-8B18-41F0-A03C-0C91CABAAED9}" type="presParOf" srcId="{DA54B55B-2D95-4C8B-A365-E13F67DEAC92}" destId="{08CC42CC-702B-4B22-8C0D-1AFE23E3D0EC}" srcOrd="7" destOrd="0" presId="urn:microsoft.com/office/officeart/2005/8/layout/cycle2"/>
    <dgm:cxn modelId="{5535252D-BF6C-4C6A-97BF-E956127EAB20}" type="presParOf" srcId="{08CC42CC-702B-4B22-8C0D-1AFE23E3D0EC}" destId="{2E2212DA-98F1-4327-AC51-D0ED4C21A826}" srcOrd="0" destOrd="0" presId="urn:microsoft.com/office/officeart/2005/8/layout/cycle2"/>
    <dgm:cxn modelId="{4A545144-6D85-4A47-9D7C-25AFC12D3026}" type="presParOf" srcId="{DA54B55B-2D95-4C8B-A365-E13F67DEAC92}" destId="{55AE49C8-7D1D-4539-B377-D45ADE9B36FE}" srcOrd="8" destOrd="0" presId="urn:microsoft.com/office/officeart/2005/8/layout/cycle2"/>
    <dgm:cxn modelId="{6FF5C050-A693-47BB-B428-7A1A57B293BB}" type="presParOf" srcId="{DA54B55B-2D95-4C8B-A365-E13F67DEAC92}" destId="{8A2AE035-48FD-462A-98B6-DC3388A3273D}" srcOrd="9" destOrd="0" presId="urn:microsoft.com/office/officeart/2005/8/layout/cycle2"/>
    <dgm:cxn modelId="{9F1A381D-C95E-4308-8732-851EE4EA6B0A}" type="presParOf" srcId="{8A2AE035-48FD-462A-98B6-DC3388A3273D}" destId="{6A2280E2-8DF7-467E-8C0A-AC72257363B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6D5B5-96BE-49E6-A83B-9F7FEA901AD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A578C59-7887-4AB1-936D-2DED91EEEBB6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Requirement</a:t>
          </a:r>
          <a:endParaRPr lang="en-GB" dirty="0">
            <a:solidFill>
              <a:schemeClr val="bg1"/>
            </a:solidFill>
          </a:endParaRPr>
        </a:p>
      </dgm:t>
    </dgm:pt>
    <dgm:pt modelId="{23CD72AB-D122-4231-B874-9EDE25A64DB1}" type="parTrans" cxnId="{ABCC042A-E314-4769-A9A6-650369E7B6F9}">
      <dgm:prSet/>
      <dgm:spPr/>
      <dgm:t>
        <a:bodyPr/>
        <a:lstStyle/>
        <a:p>
          <a:endParaRPr lang="en-GB"/>
        </a:p>
      </dgm:t>
    </dgm:pt>
    <dgm:pt modelId="{04EFEF07-3C42-44B6-A4B8-C0D38E4B6BB3}" type="sibTrans" cxnId="{ABCC042A-E314-4769-A9A6-650369E7B6F9}">
      <dgm:prSet/>
      <dgm:spPr/>
      <dgm:t>
        <a:bodyPr/>
        <a:lstStyle/>
        <a:p>
          <a:endParaRPr lang="en-GB"/>
        </a:p>
      </dgm:t>
    </dgm:pt>
    <dgm:pt modelId="{40E48BBB-EFBA-4C7E-BDA5-5535101F5BE8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Question</a:t>
          </a:r>
          <a:endParaRPr lang="en-GB" dirty="0">
            <a:solidFill>
              <a:schemeClr val="bg1"/>
            </a:solidFill>
          </a:endParaRPr>
        </a:p>
      </dgm:t>
    </dgm:pt>
    <dgm:pt modelId="{EBD3B9DF-B97A-42C9-A122-0AF9AD799DEB}" type="parTrans" cxnId="{950BD20B-2811-45ED-A1A7-470A02535FB8}">
      <dgm:prSet/>
      <dgm:spPr/>
      <dgm:t>
        <a:bodyPr/>
        <a:lstStyle/>
        <a:p>
          <a:endParaRPr lang="en-GB"/>
        </a:p>
      </dgm:t>
    </dgm:pt>
    <dgm:pt modelId="{5416CD66-CAD5-4C22-B284-FBD9CF83FD35}" type="sibTrans" cxnId="{950BD20B-2811-45ED-A1A7-470A02535FB8}">
      <dgm:prSet/>
      <dgm:spPr/>
      <dgm:t>
        <a:bodyPr/>
        <a:lstStyle/>
        <a:p>
          <a:endParaRPr lang="en-GB"/>
        </a:p>
      </dgm:t>
    </dgm:pt>
    <dgm:pt modelId="{5C4B42DB-D03B-4118-96E7-15C8A5FD667F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Criteria</a:t>
          </a:r>
          <a:endParaRPr lang="en-GB" dirty="0">
            <a:solidFill>
              <a:schemeClr val="bg1"/>
            </a:solidFill>
          </a:endParaRPr>
        </a:p>
      </dgm:t>
    </dgm:pt>
    <dgm:pt modelId="{DA3161E6-5393-4521-9686-855A7ED933BA}" type="parTrans" cxnId="{FECED118-BD76-40E8-93AD-1C1E31B9BF2B}">
      <dgm:prSet/>
      <dgm:spPr/>
      <dgm:t>
        <a:bodyPr/>
        <a:lstStyle/>
        <a:p>
          <a:endParaRPr lang="en-GB"/>
        </a:p>
      </dgm:t>
    </dgm:pt>
    <dgm:pt modelId="{8A8283B9-8621-4CAB-A14D-7817569BD9D1}" type="sibTrans" cxnId="{FECED118-BD76-40E8-93AD-1C1E31B9BF2B}">
      <dgm:prSet/>
      <dgm:spPr/>
      <dgm:t>
        <a:bodyPr/>
        <a:lstStyle/>
        <a:p>
          <a:endParaRPr lang="en-GB"/>
        </a:p>
      </dgm:t>
    </dgm:pt>
    <dgm:pt modelId="{918E47CB-4F53-4BF6-9C70-12E292406A3C}" type="pres">
      <dgm:prSet presAssocID="{7FB6D5B5-96BE-49E6-A83B-9F7FEA901AD6}" presName="CompostProcess" presStyleCnt="0">
        <dgm:presLayoutVars>
          <dgm:dir/>
          <dgm:resizeHandles val="exact"/>
        </dgm:presLayoutVars>
      </dgm:prSet>
      <dgm:spPr/>
    </dgm:pt>
    <dgm:pt modelId="{3BD3370C-94ED-4A23-8D97-4C34E4A5E01E}" type="pres">
      <dgm:prSet presAssocID="{7FB6D5B5-96BE-49E6-A83B-9F7FEA901AD6}" presName="arrow" presStyleLbl="bgShp" presStyleIdx="0" presStyleCnt="1"/>
      <dgm:spPr/>
    </dgm:pt>
    <dgm:pt modelId="{EDF68E29-0B42-46E1-884A-9C5E9F2EDC06}" type="pres">
      <dgm:prSet presAssocID="{7FB6D5B5-96BE-49E6-A83B-9F7FEA901AD6}" presName="linearProcess" presStyleCnt="0"/>
      <dgm:spPr/>
    </dgm:pt>
    <dgm:pt modelId="{D9329594-403D-4425-A013-4614F03DFF66}" type="pres">
      <dgm:prSet presAssocID="{6A578C59-7887-4AB1-936D-2DED91EEEBB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4DB010-867F-415F-AA4B-FECE447FD21C}" type="pres">
      <dgm:prSet presAssocID="{04EFEF07-3C42-44B6-A4B8-C0D38E4B6BB3}" presName="sibTrans" presStyleCnt="0"/>
      <dgm:spPr/>
    </dgm:pt>
    <dgm:pt modelId="{499C894B-3B65-4565-A60A-C84F5068E971}" type="pres">
      <dgm:prSet presAssocID="{40E48BBB-EFBA-4C7E-BDA5-5535101F5BE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0F2A13-0E8B-4AD1-9914-40EE649A4A08}" type="pres">
      <dgm:prSet presAssocID="{5416CD66-CAD5-4C22-B284-FBD9CF83FD35}" presName="sibTrans" presStyleCnt="0"/>
      <dgm:spPr/>
    </dgm:pt>
    <dgm:pt modelId="{DAB6FD4B-046D-4203-B65D-485E729F6F9E}" type="pres">
      <dgm:prSet presAssocID="{5C4B42DB-D03B-4118-96E7-15C8A5FD667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E2156A7-E891-4AB1-97CE-98AA6493A4BE}" type="presOf" srcId="{7FB6D5B5-96BE-49E6-A83B-9F7FEA901AD6}" destId="{918E47CB-4F53-4BF6-9C70-12E292406A3C}" srcOrd="0" destOrd="0" presId="urn:microsoft.com/office/officeart/2005/8/layout/hProcess9"/>
    <dgm:cxn modelId="{D71F3C9E-C238-4CA0-90B8-034AE690A9B1}" type="presOf" srcId="{40E48BBB-EFBA-4C7E-BDA5-5535101F5BE8}" destId="{499C894B-3B65-4565-A60A-C84F5068E971}" srcOrd="0" destOrd="0" presId="urn:microsoft.com/office/officeart/2005/8/layout/hProcess9"/>
    <dgm:cxn modelId="{950BD20B-2811-45ED-A1A7-470A02535FB8}" srcId="{7FB6D5B5-96BE-49E6-A83B-9F7FEA901AD6}" destId="{40E48BBB-EFBA-4C7E-BDA5-5535101F5BE8}" srcOrd="1" destOrd="0" parTransId="{EBD3B9DF-B97A-42C9-A122-0AF9AD799DEB}" sibTransId="{5416CD66-CAD5-4C22-B284-FBD9CF83FD35}"/>
    <dgm:cxn modelId="{FECED118-BD76-40E8-93AD-1C1E31B9BF2B}" srcId="{7FB6D5B5-96BE-49E6-A83B-9F7FEA901AD6}" destId="{5C4B42DB-D03B-4118-96E7-15C8A5FD667F}" srcOrd="2" destOrd="0" parTransId="{DA3161E6-5393-4521-9686-855A7ED933BA}" sibTransId="{8A8283B9-8621-4CAB-A14D-7817569BD9D1}"/>
    <dgm:cxn modelId="{ABCC042A-E314-4769-A9A6-650369E7B6F9}" srcId="{7FB6D5B5-96BE-49E6-A83B-9F7FEA901AD6}" destId="{6A578C59-7887-4AB1-936D-2DED91EEEBB6}" srcOrd="0" destOrd="0" parTransId="{23CD72AB-D122-4231-B874-9EDE25A64DB1}" sibTransId="{04EFEF07-3C42-44B6-A4B8-C0D38E4B6BB3}"/>
    <dgm:cxn modelId="{D9C4C126-260B-419E-A85D-1FF0F289F762}" type="presOf" srcId="{5C4B42DB-D03B-4118-96E7-15C8A5FD667F}" destId="{DAB6FD4B-046D-4203-B65D-485E729F6F9E}" srcOrd="0" destOrd="0" presId="urn:microsoft.com/office/officeart/2005/8/layout/hProcess9"/>
    <dgm:cxn modelId="{353A5E11-76E8-4E99-B5F7-D6ADC7BBBDD3}" type="presOf" srcId="{6A578C59-7887-4AB1-936D-2DED91EEEBB6}" destId="{D9329594-403D-4425-A013-4614F03DFF66}" srcOrd="0" destOrd="0" presId="urn:microsoft.com/office/officeart/2005/8/layout/hProcess9"/>
    <dgm:cxn modelId="{647F0763-DADB-4149-89A2-D4BC2A1D6D2E}" type="presParOf" srcId="{918E47CB-4F53-4BF6-9C70-12E292406A3C}" destId="{3BD3370C-94ED-4A23-8D97-4C34E4A5E01E}" srcOrd="0" destOrd="0" presId="urn:microsoft.com/office/officeart/2005/8/layout/hProcess9"/>
    <dgm:cxn modelId="{9E696274-D21D-4227-974B-6CE9D52947D4}" type="presParOf" srcId="{918E47CB-4F53-4BF6-9C70-12E292406A3C}" destId="{EDF68E29-0B42-46E1-884A-9C5E9F2EDC06}" srcOrd="1" destOrd="0" presId="urn:microsoft.com/office/officeart/2005/8/layout/hProcess9"/>
    <dgm:cxn modelId="{B2CFA650-DA47-4697-965E-6DEB3BFE953D}" type="presParOf" srcId="{EDF68E29-0B42-46E1-884A-9C5E9F2EDC06}" destId="{D9329594-403D-4425-A013-4614F03DFF66}" srcOrd="0" destOrd="0" presId="urn:microsoft.com/office/officeart/2005/8/layout/hProcess9"/>
    <dgm:cxn modelId="{10F1B498-AF8F-4C72-927A-632900C51872}" type="presParOf" srcId="{EDF68E29-0B42-46E1-884A-9C5E9F2EDC06}" destId="{C74DB010-867F-415F-AA4B-FECE447FD21C}" srcOrd="1" destOrd="0" presId="urn:microsoft.com/office/officeart/2005/8/layout/hProcess9"/>
    <dgm:cxn modelId="{9B0A7EA5-D1BD-4DF8-9D90-B2DDA4166F29}" type="presParOf" srcId="{EDF68E29-0B42-46E1-884A-9C5E9F2EDC06}" destId="{499C894B-3B65-4565-A60A-C84F5068E971}" srcOrd="2" destOrd="0" presId="urn:microsoft.com/office/officeart/2005/8/layout/hProcess9"/>
    <dgm:cxn modelId="{3D775BA1-6F10-4EF2-B84F-76FFC409CCDE}" type="presParOf" srcId="{EDF68E29-0B42-46E1-884A-9C5E9F2EDC06}" destId="{800F2A13-0E8B-4AD1-9914-40EE649A4A08}" srcOrd="3" destOrd="0" presId="urn:microsoft.com/office/officeart/2005/8/layout/hProcess9"/>
    <dgm:cxn modelId="{2A7D2B0A-7249-466E-BA59-E4A2B11DFB25}" type="presParOf" srcId="{EDF68E29-0B42-46E1-884A-9C5E9F2EDC06}" destId="{DAB6FD4B-046D-4203-B65D-485E729F6F9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B0CF9-9DD4-4674-8184-6AF860979D01}">
      <dsp:nvSpPr>
        <dsp:cNvPr id="0" name=""/>
        <dsp:cNvSpPr/>
      </dsp:nvSpPr>
      <dsp:spPr>
        <a:xfrm>
          <a:off x="2578302" y="-180641"/>
          <a:ext cx="1972186" cy="192247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Specify the Need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 (+ Market Sounding)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2867122" y="100899"/>
        <a:ext cx="1394546" cy="1359392"/>
      </dsp:txXfrm>
    </dsp:sp>
    <dsp:sp modelId="{9B6342F6-EE5C-4401-BBFF-434375B5000F}">
      <dsp:nvSpPr>
        <dsp:cNvPr id="0" name=""/>
        <dsp:cNvSpPr/>
      </dsp:nvSpPr>
      <dsp:spPr>
        <a:xfrm rot="2160000">
          <a:off x="4404411" y="1202378"/>
          <a:ext cx="205437" cy="526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>
        <a:off x="4410296" y="1289526"/>
        <a:ext cx="143806" cy="315783"/>
      </dsp:txXfrm>
    </dsp:sp>
    <dsp:sp modelId="{2A47AD62-B8E2-4E18-A14E-8276E74A6D7B}">
      <dsp:nvSpPr>
        <dsp:cNvPr id="0" name=""/>
        <dsp:cNvSpPr/>
      </dsp:nvSpPr>
      <dsp:spPr>
        <a:xfrm>
          <a:off x="4473178" y="1196066"/>
          <a:ext cx="1972186" cy="1922472"/>
        </a:xfrm>
        <a:prstGeom prst="ellipse">
          <a:avLst/>
        </a:prstGeom>
        <a:solidFill>
          <a:srgbClr val="21C5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Identify Suppliers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4761998" y="1477606"/>
        <a:ext cx="1394546" cy="1359392"/>
      </dsp:txXfrm>
    </dsp:sp>
    <dsp:sp modelId="{B4359A5E-9F9F-46F3-AB32-59AF71DE9329}">
      <dsp:nvSpPr>
        <dsp:cNvPr id="0" name=""/>
        <dsp:cNvSpPr/>
      </dsp:nvSpPr>
      <dsp:spPr>
        <a:xfrm rot="6480000">
          <a:off x="4989295" y="3002008"/>
          <a:ext cx="220022" cy="526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 rot="10800000">
        <a:off x="5032497" y="3075881"/>
        <a:ext cx="154015" cy="315783"/>
      </dsp:txXfrm>
    </dsp:sp>
    <dsp:sp modelId="{ADB12843-3386-4917-9096-3ED8F51FC373}">
      <dsp:nvSpPr>
        <dsp:cNvPr id="0" name=""/>
        <dsp:cNvSpPr/>
      </dsp:nvSpPr>
      <dsp:spPr>
        <a:xfrm>
          <a:off x="3749400" y="3423627"/>
          <a:ext cx="1972186" cy="1922472"/>
        </a:xfrm>
        <a:prstGeom prst="ellipse">
          <a:avLst/>
        </a:prstGeom>
        <a:solidFill>
          <a:srgbClr val="FF61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Invite Tenders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4038220" y="3705167"/>
        <a:ext cx="1394546" cy="1359392"/>
      </dsp:txXfrm>
    </dsp:sp>
    <dsp:sp modelId="{792F7CF6-D1AA-43C6-841D-BA3DD3A1A8E7}">
      <dsp:nvSpPr>
        <dsp:cNvPr id="0" name=""/>
        <dsp:cNvSpPr/>
      </dsp:nvSpPr>
      <dsp:spPr>
        <a:xfrm rot="10800000">
          <a:off x="3471893" y="4121710"/>
          <a:ext cx="196104" cy="526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 rot="10800000">
        <a:off x="3530724" y="4226971"/>
        <a:ext cx="137273" cy="315783"/>
      </dsp:txXfrm>
    </dsp:sp>
    <dsp:sp modelId="{E679EF2F-9BFE-4F5A-82D3-B5BC6BAECC60}">
      <dsp:nvSpPr>
        <dsp:cNvPr id="0" name=""/>
        <dsp:cNvSpPr/>
      </dsp:nvSpPr>
      <dsp:spPr>
        <a:xfrm>
          <a:off x="1407204" y="3423627"/>
          <a:ext cx="1972186" cy="1922472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Evaluate Tenders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1696024" y="3705167"/>
        <a:ext cx="1394546" cy="1359392"/>
      </dsp:txXfrm>
    </dsp:sp>
    <dsp:sp modelId="{08CC42CC-702B-4B22-8C0D-1AFE23E3D0EC}">
      <dsp:nvSpPr>
        <dsp:cNvPr id="0" name=""/>
        <dsp:cNvSpPr/>
      </dsp:nvSpPr>
      <dsp:spPr>
        <a:xfrm rot="15120000">
          <a:off x="1923321" y="3013852"/>
          <a:ext cx="220022" cy="526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 rot="10800000">
        <a:off x="1966523" y="3150501"/>
        <a:ext cx="154015" cy="315783"/>
      </dsp:txXfrm>
    </dsp:sp>
    <dsp:sp modelId="{55AE49C8-7D1D-4539-B377-D45ADE9B36FE}">
      <dsp:nvSpPr>
        <dsp:cNvPr id="0" name=""/>
        <dsp:cNvSpPr/>
      </dsp:nvSpPr>
      <dsp:spPr>
        <a:xfrm>
          <a:off x="683426" y="1196066"/>
          <a:ext cx="1972186" cy="1922472"/>
        </a:xfrm>
        <a:prstGeom prst="ellipse">
          <a:avLst/>
        </a:prstGeom>
        <a:solidFill>
          <a:srgbClr val="B381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Award Contract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972246" y="1477606"/>
        <a:ext cx="1394546" cy="1359392"/>
      </dsp:txXfrm>
    </dsp:sp>
    <dsp:sp modelId="{8A2AE035-48FD-462A-98B6-DC3388A3273D}">
      <dsp:nvSpPr>
        <dsp:cNvPr id="0" name=""/>
        <dsp:cNvSpPr/>
      </dsp:nvSpPr>
      <dsp:spPr>
        <a:xfrm rot="19440000">
          <a:off x="2509535" y="1209213"/>
          <a:ext cx="205437" cy="526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>
        <a:off x="2515420" y="1332587"/>
        <a:ext cx="143806" cy="315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3370C-94ED-4A23-8D97-4C34E4A5E01E}">
      <dsp:nvSpPr>
        <dsp:cNvPr id="0" name=""/>
        <dsp:cNvSpPr/>
      </dsp:nvSpPr>
      <dsp:spPr>
        <a:xfrm>
          <a:off x="401419" y="0"/>
          <a:ext cx="4549417" cy="16719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29594-403D-4425-A013-4614F03DFF66}">
      <dsp:nvSpPr>
        <dsp:cNvPr id="0" name=""/>
        <dsp:cNvSpPr/>
      </dsp:nvSpPr>
      <dsp:spPr>
        <a:xfrm>
          <a:off x="5749" y="501588"/>
          <a:ext cx="1722757" cy="66878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/>
              </a:solidFill>
            </a:rPr>
            <a:t>Requirement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8396" y="534235"/>
        <a:ext cx="1657463" cy="603490"/>
      </dsp:txXfrm>
    </dsp:sp>
    <dsp:sp modelId="{499C894B-3B65-4565-A60A-C84F5068E971}">
      <dsp:nvSpPr>
        <dsp:cNvPr id="0" name=""/>
        <dsp:cNvSpPr/>
      </dsp:nvSpPr>
      <dsp:spPr>
        <a:xfrm>
          <a:off x="1814749" y="501588"/>
          <a:ext cx="1722757" cy="6687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/>
              </a:solidFill>
            </a:rPr>
            <a:t>Question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1847396" y="534235"/>
        <a:ext cx="1657463" cy="603490"/>
      </dsp:txXfrm>
    </dsp:sp>
    <dsp:sp modelId="{DAB6FD4B-046D-4203-B65D-485E729F6F9E}">
      <dsp:nvSpPr>
        <dsp:cNvPr id="0" name=""/>
        <dsp:cNvSpPr/>
      </dsp:nvSpPr>
      <dsp:spPr>
        <a:xfrm>
          <a:off x="3623749" y="501588"/>
          <a:ext cx="1722757" cy="66878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/>
              </a:solidFill>
            </a:rPr>
            <a:t>Criteria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656396" y="534235"/>
        <a:ext cx="1657463" cy="60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160744" cy="48879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20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E0CFC248-E7E6-462E-BCC8-39D36D096D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46747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20" y="0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90E3FAE5-E067-4AB4-9375-411D66A280C8}" type="datetimeFigureOut">
              <a:rPr lang="en-US" smtClean="0"/>
              <a:pPr/>
              <a:t>7/27/2017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6" tIns="44888" rIns="89776" bIns="4488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8"/>
            <a:ext cx="5316220" cy="4399121"/>
          </a:xfrm>
          <a:prstGeom prst="rect">
            <a:avLst/>
          </a:prstGeom>
        </p:spPr>
        <p:txBody>
          <a:bodyPr vert="horz" lIns="89776" tIns="44888" rIns="89776" bIns="448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20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FE348FA5-F352-4719-ADD5-15392DCCCF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15358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0549" indent="-280549">
              <a:buAutoNum type="romanLcParenBoth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6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4439" indent="-224439">
              <a:buAutoNum type="arabicPeriod"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5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4439" indent="-224439">
              <a:buAutoNum type="arabicPeriod"/>
            </a:pPr>
            <a:endParaRPr lang="en-GB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7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667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4439" indent="-224439">
              <a:buAutoNum type="arabicPeriod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00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4439" indent="-224439">
              <a:buAutoNum type="arabicPeriod"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62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WattsDSC_0055_retouchedforPP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"/>
          <a:stretch/>
        </p:blipFill>
        <p:spPr>
          <a:xfrm>
            <a:off x="0" y="815070"/>
            <a:ext cx="9144000" cy="6042930"/>
          </a:xfrm>
          <a:prstGeom prst="rect">
            <a:avLst/>
          </a:prstGeom>
        </p:spPr>
      </p:pic>
      <p:pic>
        <p:nvPicPr>
          <p:cNvPr id="17" name="Picture 16" descr="ox_small_cmyk_pos_rec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1" y="178883"/>
            <a:ext cx="1621605" cy="49949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60536" y="262360"/>
            <a:ext cx="523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Purchasing Department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251520" y="1772816"/>
            <a:ext cx="5377435" cy="2520280"/>
          </a:xfrm>
          <a:prstGeom prst="rect">
            <a:avLst/>
          </a:prstGeom>
          <a:solidFill>
            <a:srgbClr val="0000FF">
              <a:alpha val="41176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3175" y="5824538"/>
            <a:ext cx="9148763" cy="1036637"/>
            <a:chOff x="-3175" y="5824538"/>
            <a:chExt cx="9148763" cy="1036637"/>
          </a:xfrm>
          <a:solidFill>
            <a:schemeClr val="accent3"/>
          </a:solidFill>
        </p:grpSpPr>
        <p:sp>
          <p:nvSpPr>
            <p:cNvPr id="7" name="Rectangle 8"/>
            <p:cNvSpPr>
              <a:spLocks noChangeArrowheads="1"/>
            </p:cNvSpPr>
            <p:nvPr userDrawn="1"/>
          </p:nvSpPr>
          <p:spPr bwMode="auto">
            <a:xfrm>
              <a:off x="-3175" y="5824538"/>
              <a:ext cx="9148763" cy="10366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pic>
          <p:nvPicPr>
            <p:cNvPr id="8" name="Picture 14" descr="ox_rect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6096000"/>
              <a:ext cx="1366838" cy="419100"/>
            </a:xfrm>
            <a:prstGeom prst="rect">
              <a:avLst/>
            </a:prstGeom>
            <a:grpFill/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00781"/>
            <a:ext cx="5591204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rgbClr val="000066"/>
                </a:solidFill>
              </a:defRPr>
            </a:lvl1pPr>
          </a:lstStyle>
          <a:p>
            <a:r>
              <a:rPr lang="en-GB" dirty="0" smtClean="0"/>
              <a:t>Introduction to the Purchase to Pay Process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14282" y="1928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47647" y="1428737"/>
            <a:ext cx="8215342" cy="435770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5" y="5824538"/>
            <a:ext cx="9148763" cy="1036637"/>
            <a:chOff x="-3175" y="5824538"/>
            <a:chExt cx="9148763" cy="1036637"/>
          </a:xfrm>
          <a:solidFill>
            <a:schemeClr val="accent3"/>
          </a:solidFill>
        </p:grpSpPr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-3175" y="5824538"/>
              <a:ext cx="9148763" cy="10366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pic>
          <p:nvPicPr>
            <p:cNvPr id="9" name="Picture 14" descr="ox_rect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6096000"/>
              <a:ext cx="1366838" cy="419100"/>
            </a:xfrm>
            <a:prstGeom prst="rect">
              <a:avLst/>
            </a:prstGeom>
            <a:grpFill/>
          </p:spPr>
        </p:pic>
      </p:grp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00781"/>
            <a:ext cx="5591204" cy="365125"/>
          </a:xfrm>
          <a:prstGeom prst="rect">
            <a:avLst/>
          </a:prstGeom>
        </p:spPr>
        <p:txBody>
          <a:bodyPr/>
          <a:lstStyle>
            <a:lvl1pPr algn="r"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Introduction to the Purchase to Pay Process</a:t>
            </a:r>
            <a:endParaRPr lang="en-GB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/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 2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3.m4a"/><Relationship Id="rId7" Type="http://schemas.openxmlformats.org/officeDocument/2006/relationships/diagramLayout" Target="../diagrams/layout2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43518" y="2698487"/>
            <a:ext cx="5408602" cy="1470025"/>
          </a:xfrm>
        </p:spPr>
        <p:txBody>
          <a:bodyPr>
            <a:normAutofit/>
          </a:bodyPr>
          <a:lstStyle/>
          <a:p>
            <a:r>
              <a:rPr lang="en-GB" sz="4500" dirty="0" smtClean="0">
                <a:solidFill>
                  <a:schemeClr val="accent3"/>
                </a:solidFill>
              </a:rPr>
              <a:t>Evaluate Tenders</a:t>
            </a:r>
            <a:endParaRPr lang="en-GB" sz="4500" dirty="0">
              <a:solidFill>
                <a:schemeClr val="accent3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Evaluate Tenders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48304487"/>
              </p:ext>
            </p:extLst>
          </p:nvPr>
        </p:nvGraphicFramePr>
        <p:xfrm>
          <a:off x="1043608" y="332656"/>
          <a:ext cx="7128792" cy="5165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9120"/>
      </p:ext>
    </p:extLst>
  </p:cSld>
  <p:clrMapOvr>
    <a:masterClrMapping/>
  </p:clrMapOvr>
  <p:transition spd="slow" advTm="16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Evaluate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02068"/>
            <a:ext cx="8229600" cy="1143000"/>
          </a:xfrm>
        </p:spPr>
        <p:txBody>
          <a:bodyPr/>
          <a:lstStyle/>
          <a:p>
            <a:r>
              <a:rPr lang="en-GB" dirty="0" smtClean="0"/>
              <a:t>Criteria &amp; Weightings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5536" y="833284"/>
            <a:ext cx="8640960" cy="51125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GB" dirty="0" smtClean="0"/>
              <a:t>Identify tender which meets need and provides best VFM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Translate requirements to </a:t>
            </a:r>
            <a:r>
              <a:rPr lang="en-GB" u="sng" dirty="0" smtClean="0"/>
              <a:t>measurable</a:t>
            </a:r>
            <a:r>
              <a:rPr lang="en-GB" dirty="0" smtClean="0"/>
              <a:t> and </a:t>
            </a:r>
            <a:r>
              <a:rPr lang="en-GB" u="sng" dirty="0" smtClean="0"/>
              <a:t>distinct</a:t>
            </a:r>
            <a:r>
              <a:rPr lang="en-GB" dirty="0" smtClean="0"/>
              <a:t> criteria</a:t>
            </a:r>
          </a:p>
          <a:p>
            <a:pPr>
              <a:lnSpc>
                <a:spcPct val="170000"/>
              </a:lnSpc>
            </a:pPr>
            <a:endParaRPr lang="en-GB" dirty="0" smtClean="0"/>
          </a:p>
          <a:p>
            <a:pPr>
              <a:lnSpc>
                <a:spcPct val="170000"/>
              </a:lnSpc>
              <a:spcBef>
                <a:spcPts val="600"/>
              </a:spcBef>
            </a:pPr>
            <a:endParaRPr lang="en-GB" sz="800" dirty="0" smtClean="0"/>
          </a:p>
          <a:p>
            <a:pPr>
              <a:lnSpc>
                <a:spcPct val="170000"/>
              </a:lnSpc>
              <a:spcBef>
                <a:spcPts val="600"/>
              </a:spcBef>
            </a:pPr>
            <a:endParaRPr lang="en-GB" sz="800" dirty="0" smtClean="0"/>
          </a:p>
          <a:p>
            <a:pPr>
              <a:lnSpc>
                <a:spcPct val="170000"/>
              </a:lnSpc>
              <a:spcBef>
                <a:spcPts val="600"/>
              </a:spcBef>
            </a:pPr>
            <a:endParaRPr lang="en-GB" dirty="0" smtClean="0"/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en-GB" dirty="0" smtClean="0"/>
              <a:t>Consider mandatory requirements</a:t>
            </a:r>
          </a:p>
          <a:p>
            <a:pPr>
              <a:lnSpc>
                <a:spcPct val="170000"/>
              </a:lnSpc>
            </a:pPr>
            <a:r>
              <a:rPr lang="en-GB" dirty="0" smtClean="0"/>
              <a:t>Include price</a:t>
            </a:r>
          </a:p>
          <a:p>
            <a:pPr>
              <a:lnSpc>
                <a:spcPct val="170000"/>
              </a:lnSpc>
            </a:pPr>
            <a:r>
              <a:rPr lang="en-GB" dirty="0" smtClean="0"/>
              <a:t>Proportionate to value / complexity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1705007"/>
              </p:ext>
            </p:extLst>
          </p:nvPr>
        </p:nvGraphicFramePr>
        <p:xfrm>
          <a:off x="2039888" y="2276872"/>
          <a:ext cx="5352256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292217"/>
      </p:ext>
    </p:extLst>
  </p:cSld>
  <p:clrMapOvr>
    <a:masterClrMapping/>
  </p:clrMapOvr>
  <p:transition spd="slow" advTm="131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uiExpand="1" build="p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Evaluate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r>
              <a:rPr lang="en-GB" dirty="0" smtClean="0"/>
              <a:t>Scoring Guide &amp; Activities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23528" y="753274"/>
            <a:ext cx="8496944" cy="4896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Standard scoring guide </a:t>
            </a:r>
          </a:p>
          <a:p>
            <a:pPr>
              <a:lnSpc>
                <a:spcPct val="150000"/>
              </a:lnSpc>
            </a:pPr>
            <a:r>
              <a:rPr lang="en-GB" dirty="0"/>
              <a:t>Q</a:t>
            </a:r>
            <a:r>
              <a:rPr lang="en-GB" dirty="0" smtClean="0"/>
              <a:t>uality &amp; confidence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Activities – validate paper scores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dirty="0" smtClean="0"/>
              <a:t>Demos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dirty="0" smtClean="0"/>
              <a:t>Reference Sites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Interviews / Presentations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 smtClean="0"/>
              <a:t>Timelines</a:t>
            </a:r>
          </a:p>
          <a:p>
            <a:pPr lvl="1">
              <a:lnSpc>
                <a:spcPct val="150000"/>
              </a:lnSpc>
            </a:pPr>
            <a:endParaRPr lang="en-GB" dirty="0" smtClean="0"/>
          </a:p>
          <a:p>
            <a:pPr lvl="1"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dirty="0" smtClean="0"/>
          </a:p>
        </p:txBody>
      </p:sp>
      <p:pic>
        <p:nvPicPr>
          <p:cNvPr id="38914" name="Picture 2" descr="http://cdn.business2community.com/wp-content/uploads/2013/03/Scoring-Judges-lead-scor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565437"/>
            <a:ext cx="2696766" cy="2129026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421955"/>
      </p:ext>
    </p:extLst>
  </p:cSld>
  <p:clrMapOvr>
    <a:masterClrMapping/>
  </p:clrMapOvr>
  <p:transition spd="slow" advTm="85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Evaluate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/>
          <a:lstStyle/>
          <a:p>
            <a:r>
              <a:rPr lang="en-GB" dirty="0" smtClean="0"/>
              <a:t>Evaluation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1114" y="738416"/>
            <a:ext cx="8215342" cy="48965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Three evaluators per criterion</a:t>
            </a:r>
          </a:p>
          <a:p>
            <a:r>
              <a:rPr lang="en-GB" dirty="0" smtClean="0"/>
              <a:t>No visibility of pricing</a:t>
            </a:r>
          </a:p>
          <a:p>
            <a:r>
              <a:rPr lang="en-GB" dirty="0" smtClean="0"/>
              <a:t>Score evidence</a:t>
            </a:r>
          </a:p>
          <a:p>
            <a:r>
              <a:rPr lang="en-GB" dirty="0" smtClean="0"/>
              <a:t>Mark at extremes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Meet to moderate </a:t>
            </a:r>
          </a:p>
          <a:p>
            <a:r>
              <a:rPr lang="en-GB" dirty="0" smtClean="0"/>
              <a:t>Aim for </a:t>
            </a:r>
            <a:r>
              <a:rPr lang="en-GB" u="sng" dirty="0" smtClean="0"/>
              <a:t>consensus</a:t>
            </a:r>
            <a:r>
              <a:rPr lang="en-GB" dirty="0" smtClean="0"/>
              <a:t> scores</a:t>
            </a:r>
          </a:p>
          <a:p>
            <a:r>
              <a:rPr lang="en-GB" dirty="0" smtClean="0"/>
              <a:t>Document reasons for change</a:t>
            </a:r>
          </a:p>
        </p:txBody>
      </p:sp>
      <p:pic>
        <p:nvPicPr>
          <p:cNvPr id="32772" name="Picture 4" descr="http://1.bp.blogspot.com/-3B1widPwwi4/UUdclRGeCPI/AAAAAAAAAQs/9M81-QFQfZU/s1600/Metier_5933944_L1.jpg"/>
          <p:cNvPicPr>
            <a:picLocks noChangeAspect="1" noChangeArrowheads="1"/>
          </p:cNvPicPr>
          <p:nvPr/>
        </p:nvPicPr>
        <p:blipFill>
          <a:blip r:embed="rId6" cstate="print"/>
          <a:srcRect l="21735" r="22511"/>
          <a:stretch>
            <a:fillRect/>
          </a:stretch>
        </p:blipFill>
        <p:spPr bwMode="auto">
          <a:xfrm>
            <a:off x="6348450" y="332656"/>
            <a:ext cx="2736304" cy="5292850"/>
          </a:xfrm>
          <a:prstGeom prst="rect">
            <a:avLst/>
          </a:prstGeom>
          <a:noFill/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30832" y="3140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Moderation</a:t>
            </a:r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249289"/>
      </p:ext>
    </p:extLst>
  </p:cSld>
  <p:clrMapOvr>
    <a:masterClrMapping/>
  </p:clrMapOvr>
  <p:transition spd="slow" advTm="117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Evaluate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Issues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7647" y="1052736"/>
            <a:ext cx="8215342" cy="43577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‘Low ball bids’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Single bid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Non-compliant bid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Freedom of information</a:t>
            </a:r>
          </a:p>
        </p:txBody>
      </p:sp>
      <p:pic>
        <p:nvPicPr>
          <p:cNvPr id="30729" name="Picture 9" descr="http://ts1.mm.bing.net/th?id=HN.608046680618830330&amp;w=158&amp;h=149&amp;c=7&amp;rs=1&amp;pid=1.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0111" y="1124744"/>
            <a:ext cx="3054297" cy="2880320"/>
          </a:xfrm>
          <a:prstGeom prst="rect">
            <a:avLst/>
          </a:prstGeom>
          <a:noFill/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003004"/>
      </p:ext>
    </p:extLst>
  </p:cSld>
  <p:clrMapOvr>
    <a:masterClrMapping/>
  </p:clrMapOvr>
  <p:transition spd="slow" advTm="112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3.8|50.4|18.5|3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2.6|20.4|2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|15.9|11.8|16.5|6.6|3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8.2|29.4|22.1"/>
</p:tagLst>
</file>

<file path=ppt/theme/theme1.xml><?xml version="1.0" encoding="utf-8"?>
<a:theme xmlns:a="http://schemas.openxmlformats.org/drawingml/2006/main" name="Non-IT_Training_v1.0">
  <a:themeElements>
    <a:clrScheme name="FinanceTraining">
      <a:dk1>
        <a:srgbClr val="000066"/>
      </a:dk1>
      <a:lt1>
        <a:srgbClr val="C5D2E0"/>
      </a:lt1>
      <a:dk2>
        <a:srgbClr val="000066"/>
      </a:dk2>
      <a:lt2>
        <a:srgbClr val="2D2DFF"/>
      </a:lt2>
      <a:accent1>
        <a:srgbClr val="FF0000"/>
      </a:accent1>
      <a:accent2>
        <a:srgbClr val="00B050"/>
      </a:accent2>
      <a:accent3>
        <a:srgbClr val="FFFFFF"/>
      </a:accent3>
      <a:accent4>
        <a:srgbClr val="00B0F0"/>
      </a:accent4>
      <a:accent5>
        <a:srgbClr val="FFFF00"/>
      </a:accent5>
      <a:accent6>
        <a:srgbClr val="6AFF6A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1200" dirty="0">
            <a:solidFill>
              <a:schemeClr val="accent3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anchor="t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rgbClr val="000066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Non-IT_Training_v1.0</Template>
  <TotalTime>6525</TotalTime>
  <Words>128</Words>
  <Application>Microsoft Office PowerPoint</Application>
  <PresentationFormat>On-screen Show (4:3)</PresentationFormat>
  <Paragraphs>56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Wingdings</vt:lpstr>
      <vt:lpstr>Wingdings 2</vt:lpstr>
      <vt:lpstr>Non-IT_Training_v1.0</vt:lpstr>
      <vt:lpstr>Evaluate Tenders</vt:lpstr>
      <vt:lpstr>PowerPoint Presentation</vt:lpstr>
      <vt:lpstr>Criteria &amp; Weightings</vt:lpstr>
      <vt:lpstr>Scoring Guide &amp; Activities</vt:lpstr>
      <vt:lpstr>Evaluation</vt:lpstr>
      <vt:lpstr>Potential Issues</vt:lpstr>
    </vt:vector>
  </TitlesOfParts>
  <Company>University of Oxford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 Purchase to Pay Process</dc:title>
  <dc:creator>Czg</dc:creator>
  <cp:lastModifiedBy>Joanne Sibbald</cp:lastModifiedBy>
  <cp:revision>871</cp:revision>
  <cp:lastPrinted>2017-01-10T13:29:03Z</cp:lastPrinted>
  <dcterms:created xsi:type="dcterms:W3CDTF">2009-12-03T10:02:20Z</dcterms:created>
  <dcterms:modified xsi:type="dcterms:W3CDTF">2017-07-27T09:42:49Z</dcterms:modified>
</cp:coreProperties>
</file>