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407" r:id="rId3"/>
    <p:sldId id="332" r:id="rId4"/>
    <p:sldId id="365" r:id="rId5"/>
    <p:sldId id="342" r:id="rId6"/>
    <p:sldId id="362" r:id="rId7"/>
    <p:sldId id="344" r:id="rId8"/>
  </p:sldIdLst>
  <p:sldSz cx="9144000" cy="6858000" type="screen4x3"/>
  <p:notesSz cx="6645275" cy="97758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9" userDrawn="1">
          <p15:clr>
            <a:srgbClr val="A4A3A4"/>
          </p15:clr>
        </p15:guide>
        <p15:guide id="2" pos="209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81D9"/>
    <a:srgbClr val="21C5FF"/>
    <a:srgbClr val="FFFF01"/>
    <a:srgbClr val="21FF85"/>
    <a:srgbClr val="FF6161"/>
    <a:srgbClr val="8181FF"/>
    <a:srgbClr val="000000"/>
    <a:srgbClr val="C5D2E0"/>
    <a:srgbClr val="FF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01" autoAdjust="0"/>
    <p:restoredTop sz="75782" autoAdjust="0"/>
  </p:normalViewPr>
  <p:slideViewPr>
    <p:cSldViewPr>
      <p:cViewPr varScale="1">
        <p:scale>
          <a:sx n="48" d="100"/>
          <a:sy n="48" d="100"/>
        </p:scale>
        <p:origin x="201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214" y="-108"/>
      </p:cViewPr>
      <p:guideLst>
        <p:guide orient="horz" pos="3079"/>
        <p:guide pos="209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CE9F1E-BC7B-4AAB-B7B3-7144F7B4D40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6137686-7FC0-40A7-9629-887A761DF408}">
      <dgm:prSet phldrT="[Text]" custT="1"/>
      <dgm:spPr>
        <a:solidFill>
          <a:srgbClr val="FFFF00"/>
        </a:solidFill>
      </dgm:spPr>
      <dgm:t>
        <a:bodyPr lIns="0" tIns="0" rIns="0" bIns="0"/>
        <a:lstStyle/>
        <a:p>
          <a:r>
            <a:rPr lang="en-GB" sz="2000" dirty="0" smtClean="0">
              <a:solidFill>
                <a:srgbClr val="000000"/>
              </a:solidFill>
            </a:rPr>
            <a:t>Specify the Need </a:t>
          </a:r>
        </a:p>
        <a:p>
          <a:r>
            <a:rPr lang="en-GB" sz="2000" dirty="0" smtClean="0">
              <a:solidFill>
                <a:srgbClr val="000000"/>
              </a:solidFill>
            </a:rPr>
            <a:t>(+ Market Sounding)</a:t>
          </a:r>
          <a:endParaRPr lang="en-GB" sz="2000" dirty="0">
            <a:solidFill>
              <a:srgbClr val="000000"/>
            </a:solidFill>
          </a:endParaRPr>
        </a:p>
      </dgm:t>
    </dgm:pt>
    <dgm:pt modelId="{DCC3C6BE-1885-4C1E-BCD4-674159C77034}" type="parTrans" cxnId="{FF3365BB-B2BC-47B4-9D1B-B45F7DD7E6A1}">
      <dgm:prSet/>
      <dgm:spPr/>
      <dgm:t>
        <a:bodyPr/>
        <a:lstStyle/>
        <a:p>
          <a:endParaRPr lang="en-GB" sz="2000">
            <a:solidFill>
              <a:srgbClr val="000000"/>
            </a:solidFill>
          </a:endParaRPr>
        </a:p>
      </dgm:t>
    </dgm:pt>
    <dgm:pt modelId="{6FB90557-8F9A-4072-AD39-4BA2145C5F06}" type="sibTrans" cxnId="{FF3365BB-B2BC-47B4-9D1B-B45F7DD7E6A1}">
      <dgm:prSet custT="1"/>
      <dgm:spPr/>
      <dgm:t>
        <a:bodyPr/>
        <a:lstStyle/>
        <a:p>
          <a:endParaRPr lang="en-GB" sz="2000" dirty="0">
            <a:solidFill>
              <a:srgbClr val="000000"/>
            </a:solidFill>
          </a:endParaRPr>
        </a:p>
      </dgm:t>
    </dgm:pt>
    <dgm:pt modelId="{FC819292-D233-4437-92E6-42E2F6B4E795}">
      <dgm:prSet phldrT="[Text]" custT="1"/>
      <dgm:spPr>
        <a:solidFill>
          <a:srgbClr val="21C5FF"/>
        </a:solidFill>
      </dgm:spPr>
      <dgm:t>
        <a:bodyPr lIns="0" tIns="0" rIns="0" bIns="0"/>
        <a:lstStyle/>
        <a:p>
          <a:r>
            <a:rPr lang="en-GB" sz="2000" dirty="0" smtClean="0">
              <a:solidFill>
                <a:srgbClr val="000000"/>
              </a:solidFill>
            </a:rPr>
            <a:t>Identify Suppliers</a:t>
          </a:r>
          <a:endParaRPr lang="en-GB" sz="2000" dirty="0">
            <a:solidFill>
              <a:srgbClr val="000000"/>
            </a:solidFill>
          </a:endParaRPr>
        </a:p>
      </dgm:t>
    </dgm:pt>
    <dgm:pt modelId="{9BC3A07E-9009-4E60-91A1-6B25E8129F08}" type="parTrans" cxnId="{B6A40674-FCEB-4EE5-ADA5-B92958DDB9ED}">
      <dgm:prSet/>
      <dgm:spPr/>
      <dgm:t>
        <a:bodyPr/>
        <a:lstStyle/>
        <a:p>
          <a:endParaRPr lang="en-GB" sz="2000">
            <a:solidFill>
              <a:srgbClr val="000000"/>
            </a:solidFill>
          </a:endParaRPr>
        </a:p>
      </dgm:t>
    </dgm:pt>
    <dgm:pt modelId="{35D57708-F3B1-49B3-AF67-DD8807179CB7}" type="sibTrans" cxnId="{B6A40674-FCEB-4EE5-ADA5-B92958DDB9ED}">
      <dgm:prSet custT="1"/>
      <dgm:spPr/>
      <dgm:t>
        <a:bodyPr/>
        <a:lstStyle/>
        <a:p>
          <a:endParaRPr lang="en-GB" sz="2000" dirty="0">
            <a:solidFill>
              <a:srgbClr val="000000"/>
            </a:solidFill>
          </a:endParaRPr>
        </a:p>
      </dgm:t>
    </dgm:pt>
    <dgm:pt modelId="{68C226F2-A5C1-44D3-8DFA-FE57B600F387}">
      <dgm:prSet phldrT="[Text]" custT="1"/>
      <dgm:spPr>
        <a:solidFill>
          <a:srgbClr val="FF6161"/>
        </a:solidFill>
      </dgm:spPr>
      <dgm:t>
        <a:bodyPr lIns="0" tIns="0" rIns="0" bIns="0"/>
        <a:lstStyle/>
        <a:p>
          <a:r>
            <a:rPr lang="en-GB" sz="2000" dirty="0" smtClean="0">
              <a:solidFill>
                <a:srgbClr val="000000"/>
              </a:solidFill>
            </a:rPr>
            <a:t>Invite Tenders</a:t>
          </a:r>
          <a:endParaRPr lang="en-GB" sz="2000" dirty="0">
            <a:solidFill>
              <a:srgbClr val="000000"/>
            </a:solidFill>
          </a:endParaRPr>
        </a:p>
      </dgm:t>
    </dgm:pt>
    <dgm:pt modelId="{B5F730E4-2DC5-4F3F-BBFE-15E3DEB042B3}" type="parTrans" cxnId="{CE47B427-3BDD-4B82-9B51-2CDFC7FAE59B}">
      <dgm:prSet/>
      <dgm:spPr/>
      <dgm:t>
        <a:bodyPr/>
        <a:lstStyle/>
        <a:p>
          <a:endParaRPr lang="en-GB" sz="2000">
            <a:solidFill>
              <a:srgbClr val="000000"/>
            </a:solidFill>
          </a:endParaRPr>
        </a:p>
      </dgm:t>
    </dgm:pt>
    <dgm:pt modelId="{84006C35-50D3-4135-8FA0-F5936B0ECB35}" type="sibTrans" cxnId="{CE47B427-3BDD-4B82-9B51-2CDFC7FAE59B}">
      <dgm:prSet custT="1"/>
      <dgm:spPr/>
      <dgm:t>
        <a:bodyPr/>
        <a:lstStyle/>
        <a:p>
          <a:endParaRPr lang="en-GB" sz="2000" dirty="0">
            <a:solidFill>
              <a:srgbClr val="000000"/>
            </a:solidFill>
          </a:endParaRPr>
        </a:p>
      </dgm:t>
    </dgm:pt>
    <dgm:pt modelId="{215D4210-C2BE-4A39-A9BE-81810BDEF7AB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 lIns="0" tIns="0" rIns="0" bIns="0"/>
        <a:lstStyle/>
        <a:p>
          <a:r>
            <a:rPr lang="en-GB" sz="2000" dirty="0" smtClean="0">
              <a:solidFill>
                <a:srgbClr val="000000"/>
              </a:solidFill>
            </a:rPr>
            <a:t>Evaluate Tenders</a:t>
          </a:r>
          <a:endParaRPr lang="en-GB" sz="2000" dirty="0">
            <a:solidFill>
              <a:srgbClr val="000000"/>
            </a:solidFill>
          </a:endParaRPr>
        </a:p>
      </dgm:t>
    </dgm:pt>
    <dgm:pt modelId="{866BB555-08F2-4B09-B7A7-3D396D5FBC79}" type="parTrans" cxnId="{6C72066C-9A5A-4076-BB2D-A6B0FDE5CD00}">
      <dgm:prSet/>
      <dgm:spPr/>
      <dgm:t>
        <a:bodyPr/>
        <a:lstStyle/>
        <a:p>
          <a:endParaRPr lang="en-GB" sz="2000">
            <a:solidFill>
              <a:srgbClr val="000000"/>
            </a:solidFill>
          </a:endParaRPr>
        </a:p>
      </dgm:t>
    </dgm:pt>
    <dgm:pt modelId="{EB80A985-DBE5-4121-B93A-266952CABE24}" type="sibTrans" cxnId="{6C72066C-9A5A-4076-BB2D-A6B0FDE5CD00}">
      <dgm:prSet custT="1"/>
      <dgm:spPr/>
      <dgm:t>
        <a:bodyPr/>
        <a:lstStyle/>
        <a:p>
          <a:endParaRPr lang="en-GB" sz="2000" dirty="0">
            <a:solidFill>
              <a:srgbClr val="000000"/>
            </a:solidFill>
          </a:endParaRPr>
        </a:p>
      </dgm:t>
    </dgm:pt>
    <dgm:pt modelId="{DF37A550-C4A6-43D8-9919-9D9CEACF98AF}">
      <dgm:prSet phldrT="[Text]" custT="1"/>
      <dgm:spPr>
        <a:solidFill>
          <a:srgbClr val="B381D9"/>
        </a:solidFill>
      </dgm:spPr>
      <dgm:t>
        <a:bodyPr lIns="0" tIns="0" rIns="0" bIns="0"/>
        <a:lstStyle/>
        <a:p>
          <a:r>
            <a:rPr lang="en-GB" sz="2000" dirty="0" smtClean="0">
              <a:solidFill>
                <a:srgbClr val="000000"/>
              </a:solidFill>
            </a:rPr>
            <a:t>Award Contract</a:t>
          </a:r>
          <a:endParaRPr lang="en-GB" sz="2000" dirty="0">
            <a:solidFill>
              <a:srgbClr val="000000"/>
            </a:solidFill>
          </a:endParaRPr>
        </a:p>
      </dgm:t>
    </dgm:pt>
    <dgm:pt modelId="{0D915FC9-3070-4CC2-B64B-0732A81B7B73}" type="parTrans" cxnId="{B58A9625-8260-4376-A8B1-6DE1A9E417E6}">
      <dgm:prSet/>
      <dgm:spPr/>
      <dgm:t>
        <a:bodyPr/>
        <a:lstStyle/>
        <a:p>
          <a:endParaRPr lang="en-GB" sz="2000">
            <a:solidFill>
              <a:srgbClr val="000000"/>
            </a:solidFill>
          </a:endParaRPr>
        </a:p>
      </dgm:t>
    </dgm:pt>
    <dgm:pt modelId="{33BFCB64-B38D-4259-B543-DA8CF315BDAC}" type="sibTrans" cxnId="{B58A9625-8260-4376-A8B1-6DE1A9E417E6}">
      <dgm:prSet custT="1"/>
      <dgm:spPr/>
      <dgm:t>
        <a:bodyPr/>
        <a:lstStyle/>
        <a:p>
          <a:endParaRPr lang="en-GB" sz="2000" dirty="0">
            <a:solidFill>
              <a:srgbClr val="000000"/>
            </a:solidFill>
          </a:endParaRPr>
        </a:p>
      </dgm:t>
    </dgm:pt>
    <dgm:pt modelId="{DA54B55B-2D95-4C8B-A365-E13F67DEAC92}" type="pres">
      <dgm:prSet presAssocID="{54CE9F1E-BC7B-4AAB-B7B3-7144F7B4D40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7DB0CF9-9DD4-4674-8184-6AF860979D01}" type="pres">
      <dgm:prSet presAssocID="{46137686-7FC0-40A7-9629-887A761DF408}" presName="node" presStyleLbl="node1" presStyleIdx="0" presStyleCnt="5" custScaleX="126469" custScaleY="12328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B6342F6-EE5C-4401-BBFF-434375B5000F}" type="pres">
      <dgm:prSet presAssocID="{6FB90557-8F9A-4072-AD39-4BA2145C5F06}" presName="sibTrans" presStyleLbl="sibTrans2D1" presStyleIdx="0" presStyleCnt="5"/>
      <dgm:spPr/>
      <dgm:t>
        <a:bodyPr/>
        <a:lstStyle/>
        <a:p>
          <a:endParaRPr lang="en-GB"/>
        </a:p>
      </dgm:t>
    </dgm:pt>
    <dgm:pt modelId="{E2B7B5F7-6983-4A26-B8CB-C147B46EF1CD}" type="pres">
      <dgm:prSet presAssocID="{6FB90557-8F9A-4072-AD39-4BA2145C5F06}" presName="connectorText" presStyleLbl="sibTrans2D1" presStyleIdx="0" presStyleCnt="5"/>
      <dgm:spPr/>
      <dgm:t>
        <a:bodyPr/>
        <a:lstStyle/>
        <a:p>
          <a:endParaRPr lang="en-GB"/>
        </a:p>
      </dgm:t>
    </dgm:pt>
    <dgm:pt modelId="{2A47AD62-B8E2-4E18-A14E-8276E74A6D7B}" type="pres">
      <dgm:prSet presAssocID="{FC819292-D233-4437-92E6-42E2F6B4E795}" presName="node" presStyleLbl="node1" presStyleIdx="1" presStyleCnt="5" custScaleX="126469" custScaleY="12328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4359A5E-9F9F-46F3-AB32-59AF71DE9329}" type="pres">
      <dgm:prSet presAssocID="{35D57708-F3B1-49B3-AF67-DD8807179CB7}" presName="sibTrans" presStyleLbl="sibTrans2D1" presStyleIdx="1" presStyleCnt="5"/>
      <dgm:spPr/>
      <dgm:t>
        <a:bodyPr/>
        <a:lstStyle/>
        <a:p>
          <a:endParaRPr lang="en-GB"/>
        </a:p>
      </dgm:t>
    </dgm:pt>
    <dgm:pt modelId="{C6F69A06-9CFB-4C5E-8708-67709F572FDF}" type="pres">
      <dgm:prSet presAssocID="{35D57708-F3B1-49B3-AF67-DD8807179CB7}" presName="connectorText" presStyleLbl="sibTrans2D1" presStyleIdx="1" presStyleCnt="5"/>
      <dgm:spPr/>
      <dgm:t>
        <a:bodyPr/>
        <a:lstStyle/>
        <a:p>
          <a:endParaRPr lang="en-GB"/>
        </a:p>
      </dgm:t>
    </dgm:pt>
    <dgm:pt modelId="{ADB12843-3386-4917-9096-3ED8F51FC373}" type="pres">
      <dgm:prSet presAssocID="{68C226F2-A5C1-44D3-8DFA-FE57B600F387}" presName="node" presStyleLbl="node1" presStyleIdx="2" presStyleCnt="5" custScaleX="126469" custScaleY="12328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92F7CF6-D1AA-43C6-841D-BA3DD3A1A8E7}" type="pres">
      <dgm:prSet presAssocID="{84006C35-50D3-4135-8FA0-F5936B0ECB35}" presName="sibTrans" presStyleLbl="sibTrans2D1" presStyleIdx="2" presStyleCnt="5"/>
      <dgm:spPr/>
      <dgm:t>
        <a:bodyPr/>
        <a:lstStyle/>
        <a:p>
          <a:endParaRPr lang="en-GB"/>
        </a:p>
      </dgm:t>
    </dgm:pt>
    <dgm:pt modelId="{3708CEF4-53BA-4AAB-8A12-9215DEA3261C}" type="pres">
      <dgm:prSet presAssocID="{84006C35-50D3-4135-8FA0-F5936B0ECB35}" presName="connectorText" presStyleLbl="sibTrans2D1" presStyleIdx="2" presStyleCnt="5"/>
      <dgm:spPr/>
      <dgm:t>
        <a:bodyPr/>
        <a:lstStyle/>
        <a:p>
          <a:endParaRPr lang="en-GB"/>
        </a:p>
      </dgm:t>
    </dgm:pt>
    <dgm:pt modelId="{E679EF2F-9BFE-4F5A-82D3-B5BC6BAECC60}" type="pres">
      <dgm:prSet presAssocID="{215D4210-C2BE-4A39-A9BE-81810BDEF7AB}" presName="node" presStyleLbl="node1" presStyleIdx="3" presStyleCnt="5" custScaleX="126469" custScaleY="12328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8CC42CC-702B-4B22-8C0D-1AFE23E3D0EC}" type="pres">
      <dgm:prSet presAssocID="{EB80A985-DBE5-4121-B93A-266952CABE24}" presName="sibTrans" presStyleLbl="sibTrans2D1" presStyleIdx="3" presStyleCnt="5"/>
      <dgm:spPr/>
      <dgm:t>
        <a:bodyPr/>
        <a:lstStyle/>
        <a:p>
          <a:endParaRPr lang="en-GB"/>
        </a:p>
      </dgm:t>
    </dgm:pt>
    <dgm:pt modelId="{2E2212DA-98F1-4327-AC51-D0ED4C21A826}" type="pres">
      <dgm:prSet presAssocID="{EB80A985-DBE5-4121-B93A-266952CABE24}" presName="connectorText" presStyleLbl="sibTrans2D1" presStyleIdx="3" presStyleCnt="5"/>
      <dgm:spPr/>
      <dgm:t>
        <a:bodyPr/>
        <a:lstStyle/>
        <a:p>
          <a:endParaRPr lang="en-GB"/>
        </a:p>
      </dgm:t>
    </dgm:pt>
    <dgm:pt modelId="{55AE49C8-7D1D-4539-B377-D45ADE9B36FE}" type="pres">
      <dgm:prSet presAssocID="{DF37A550-C4A6-43D8-9919-9D9CEACF98AF}" presName="node" presStyleLbl="node1" presStyleIdx="4" presStyleCnt="5" custScaleX="126469" custScaleY="12328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A2AE035-48FD-462A-98B6-DC3388A3273D}" type="pres">
      <dgm:prSet presAssocID="{33BFCB64-B38D-4259-B543-DA8CF315BDAC}" presName="sibTrans" presStyleLbl="sibTrans2D1" presStyleIdx="4" presStyleCnt="5"/>
      <dgm:spPr/>
      <dgm:t>
        <a:bodyPr/>
        <a:lstStyle/>
        <a:p>
          <a:endParaRPr lang="en-GB"/>
        </a:p>
      </dgm:t>
    </dgm:pt>
    <dgm:pt modelId="{6A2280E2-8DF7-467E-8C0A-AC72257363B5}" type="pres">
      <dgm:prSet presAssocID="{33BFCB64-B38D-4259-B543-DA8CF315BDAC}" presName="connectorText" presStyleLbl="sibTrans2D1" presStyleIdx="4" presStyleCnt="5"/>
      <dgm:spPr/>
      <dgm:t>
        <a:bodyPr/>
        <a:lstStyle/>
        <a:p>
          <a:endParaRPr lang="en-GB"/>
        </a:p>
      </dgm:t>
    </dgm:pt>
  </dgm:ptLst>
  <dgm:cxnLst>
    <dgm:cxn modelId="{3CD18D8D-9CB9-4621-B871-59D58864EF2D}" type="presOf" srcId="{EB80A985-DBE5-4121-B93A-266952CABE24}" destId="{08CC42CC-702B-4B22-8C0D-1AFE23E3D0EC}" srcOrd="0" destOrd="0" presId="urn:microsoft.com/office/officeart/2005/8/layout/cycle2"/>
    <dgm:cxn modelId="{00B58AF0-632F-4C87-84C2-EAC26D1C95BC}" type="presOf" srcId="{35D57708-F3B1-49B3-AF67-DD8807179CB7}" destId="{B4359A5E-9F9F-46F3-AB32-59AF71DE9329}" srcOrd="0" destOrd="0" presId="urn:microsoft.com/office/officeart/2005/8/layout/cycle2"/>
    <dgm:cxn modelId="{21D10BB6-F442-4550-A7DE-CE36C460907C}" type="presOf" srcId="{6FB90557-8F9A-4072-AD39-4BA2145C5F06}" destId="{E2B7B5F7-6983-4A26-B8CB-C147B46EF1CD}" srcOrd="1" destOrd="0" presId="urn:microsoft.com/office/officeart/2005/8/layout/cycle2"/>
    <dgm:cxn modelId="{B58A9625-8260-4376-A8B1-6DE1A9E417E6}" srcId="{54CE9F1E-BC7B-4AAB-B7B3-7144F7B4D409}" destId="{DF37A550-C4A6-43D8-9919-9D9CEACF98AF}" srcOrd="4" destOrd="0" parTransId="{0D915FC9-3070-4CC2-B64B-0732A81B7B73}" sibTransId="{33BFCB64-B38D-4259-B543-DA8CF315BDAC}"/>
    <dgm:cxn modelId="{6FC62077-04F4-4D59-B8BB-AA1E70109FD5}" type="presOf" srcId="{EB80A985-DBE5-4121-B93A-266952CABE24}" destId="{2E2212DA-98F1-4327-AC51-D0ED4C21A826}" srcOrd="1" destOrd="0" presId="urn:microsoft.com/office/officeart/2005/8/layout/cycle2"/>
    <dgm:cxn modelId="{2BEC89C4-91D3-43C0-BBBC-C0DE45CA4921}" type="presOf" srcId="{6FB90557-8F9A-4072-AD39-4BA2145C5F06}" destId="{9B6342F6-EE5C-4401-BBFF-434375B5000F}" srcOrd="0" destOrd="0" presId="urn:microsoft.com/office/officeart/2005/8/layout/cycle2"/>
    <dgm:cxn modelId="{B7D929A9-9342-4C78-8D79-332C27C4183F}" type="presOf" srcId="{215D4210-C2BE-4A39-A9BE-81810BDEF7AB}" destId="{E679EF2F-9BFE-4F5A-82D3-B5BC6BAECC60}" srcOrd="0" destOrd="0" presId="urn:microsoft.com/office/officeart/2005/8/layout/cycle2"/>
    <dgm:cxn modelId="{FA3085BD-FF84-4F00-853F-02CE5570572B}" type="presOf" srcId="{FC819292-D233-4437-92E6-42E2F6B4E795}" destId="{2A47AD62-B8E2-4E18-A14E-8276E74A6D7B}" srcOrd="0" destOrd="0" presId="urn:microsoft.com/office/officeart/2005/8/layout/cycle2"/>
    <dgm:cxn modelId="{2A4214CF-2181-4825-B319-474CB078200B}" type="presOf" srcId="{68C226F2-A5C1-44D3-8DFA-FE57B600F387}" destId="{ADB12843-3386-4917-9096-3ED8F51FC373}" srcOrd="0" destOrd="0" presId="urn:microsoft.com/office/officeart/2005/8/layout/cycle2"/>
    <dgm:cxn modelId="{073AE8AA-B072-476D-8873-B996AB47C023}" type="presOf" srcId="{46137686-7FC0-40A7-9629-887A761DF408}" destId="{E7DB0CF9-9DD4-4674-8184-6AF860979D01}" srcOrd="0" destOrd="0" presId="urn:microsoft.com/office/officeart/2005/8/layout/cycle2"/>
    <dgm:cxn modelId="{6D1580F5-ABED-4742-B60E-A0B700DC951C}" type="presOf" srcId="{54CE9F1E-BC7B-4AAB-B7B3-7144F7B4D409}" destId="{DA54B55B-2D95-4C8B-A365-E13F67DEAC92}" srcOrd="0" destOrd="0" presId="urn:microsoft.com/office/officeart/2005/8/layout/cycle2"/>
    <dgm:cxn modelId="{18F8300D-6240-4A6F-A425-072D1493F843}" type="presOf" srcId="{DF37A550-C4A6-43D8-9919-9D9CEACF98AF}" destId="{55AE49C8-7D1D-4539-B377-D45ADE9B36FE}" srcOrd="0" destOrd="0" presId="urn:microsoft.com/office/officeart/2005/8/layout/cycle2"/>
    <dgm:cxn modelId="{6C72066C-9A5A-4076-BB2D-A6B0FDE5CD00}" srcId="{54CE9F1E-BC7B-4AAB-B7B3-7144F7B4D409}" destId="{215D4210-C2BE-4A39-A9BE-81810BDEF7AB}" srcOrd="3" destOrd="0" parTransId="{866BB555-08F2-4B09-B7A7-3D396D5FBC79}" sibTransId="{EB80A985-DBE5-4121-B93A-266952CABE24}"/>
    <dgm:cxn modelId="{95194465-9042-4FA6-AF81-D12600F0C561}" type="presOf" srcId="{84006C35-50D3-4135-8FA0-F5936B0ECB35}" destId="{3708CEF4-53BA-4AAB-8A12-9215DEA3261C}" srcOrd="1" destOrd="0" presId="urn:microsoft.com/office/officeart/2005/8/layout/cycle2"/>
    <dgm:cxn modelId="{600D04F2-C4B0-4C7C-A490-C7188E0F79A9}" type="presOf" srcId="{33BFCB64-B38D-4259-B543-DA8CF315BDAC}" destId="{6A2280E2-8DF7-467E-8C0A-AC72257363B5}" srcOrd="1" destOrd="0" presId="urn:microsoft.com/office/officeart/2005/8/layout/cycle2"/>
    <dgm:cxn modelId="{CE47B427-3BDD-4B82-9B51-2CDFC7FAE59B}" srcId="{54CE9F1E-BC7B-4AAB-B7B3-7144F7B4D409}" destId="{68C226F2-A5C1-44D3-8DFA-FE57B600F387}" srcOrd="2" destOrd="0" parTransId="{B5F730E4-2DC5-4F3F-BBFE-15E3DEB042B3}" sibTransId="{84006C35-50D3-4135-8FA0-F5936B0ECB35}"/>
    <dgm:cxn modelId="{B6A40674-FCEB-4EE5-ADA5-B92958DDB9ED}" srcId="{54CE9F1E-BC7B-4AAB-B7B3-7144F7B4D409}" destId="{FC819292-D233-4437-92E6-42E2F6B4E795}" srcOrd="1" destOrd="0" parTransId="{9BC3A07E-9009-4E60-91A1-6B25E8129F08}" sibTransId="{35D57708-F3B1-49B3-AF67-DD8807179CB7}"/>
    <dgm:cxn modelId="{0CF7A199-E077-4D2E-BB62-FE3AFECE07E5}" type="presOf" srcId="{84006C35-50D3-4135-8FA0-F5936B0ECB35}" destId="{792F7CF6-D1AA-43C6-841D-BA3DD3A1A8E7}" srcOrd="0" destOrd="0" presId="urn:microsoft.com/office/officeart/2005/8/layout/cycle2"/>
    <dgm:cxn modelId="{FF3365BB-B2BC-47B4-9D1B-B45F7DD7E6A1}" srcId="{54CE9F1E-BC7B-4AAB-B7B3-7144F7B4D409}" destId="{46137686-7FC0-40A7-9629-887A761DF408}" srcOrd="0" destOrd="0" parTransId="{DCC3C6BE-1885-4C1E-BCD4-674159C77034}" sibTransId="{6FB90557-8F9A-4072-AD39-4BA2145C5F06}"/>
    <dgm:cxn modelId="{AAE70C9D-1075-44B4-8645-B33618261633}" type="presOf" srcId="{33BFCB64-B38D-4259-B543-DA8CF315BDAC}" destId="{8A2AE035-48FD-462A-98B6-DC3388A3273D}" srcOrd="0" destOrd="0" presId="urn:microsoft.com/office/officeart/2005/8/layout/cycle2"/>
    <dgm:cxn modelId="{433266EE-041A-4160-9136-EED1C560A9B4}" type="presOf" srcId="{35D57708-F3B1-49B3-AF67-DD8807179CB7}" destId="{C6F69A06-9CFB-4C5E-8708-67709F572FDF}" srcOrd="1" destOrd="0" presId="urn:microsoft.com/office/officeart/2005/8/layout/cycle2"/>
    <dgm:cxn modelId="{A791DD0C-F8AB-47C4-AE39-C18DECB1E0C6}" type="presParOf" srcId="{DA54B55B-2D95-4C8B-A365-E13F67DEAC92}" destId="{E7DB0CF9-9DD4-4674-8184-6AF860979D01}" srcOrd="0" destOrd="0" presId="urn:microsoft.com/office/officeart/2005/8/layout/cycle2"/>
    <dgm:cxn modelId="{F710DFDE-6EEE-4F71-8483-B10CFB8C4386}" type="presParOf" srcId="{DA54B55B-2D95-4C8B-A365-E13F67DEAC92}" destId="{9B6342F6-EE5C-4401-BBFF-434375B5000F}" srcOrd="1" destOrd="0" presId="urn:microsoft.com/office/officeart/2005/8/layout/cycle2"/>
    <dgm:cxn modelId="{2A5D0FF8-1BDE-4D7A-BF20-939FBFD279F1}" type="presParOf" srcId="{9B6342F6-EE5C-4401-BBFF-434375B5000F}" destId="{E2B7B5F7-6983-4A26-B8CB-C147B46EF1CD}" srcOrd="0" destOrd="0" presId="urn:microsoft.com/office/officeart/2005/8/layout/cycle2"/>
    <dgm:cxn modelId="{F97B45B5-EC39-4FDC-B43C-BD097360E91B}" type="presParOf" srcId="{DA54B55B-2D95-4C8B-A365-E13F67DEAC92}" destId="{2A47AD62-B8E2-4E18-A14E-8276E74A6D7B}" srcOrd="2" destOrd="0" presId="urn:microsoft.com/office/officeart/2005/8/layout/cycle2"/>
    <dgm:cxn modelId="{BA8B5ED1-128F-47BB-8F23-EAA670AA3FC6}" type="presParOf" srcId="{DA54B55B-2D95-4C8B-A365-E13F67DEAC92}" destId="{B4359A5E-9F9F-46F3-AB32-59AF71DE9329}" srcOrd="3" destOrd="0" presId="urn:microsoft.com/office/officeart/2005/8/layout/cycle2"/>
    <dgm:cxn modelId="{699FDD06-A2AA-43C9-9F7A-D085C31F061E}" type="presParOf" srcId="{B4359A5E-9F9F-46F3-AB32-59AF71DE9329}" destId="{C6F69A06-9CFB-4C5E-8708-67709F572FDF}" srcOrd="0" destOrd="0" presId="urn:microsoft.com/office/officeart/2005/8/layout/cycle2"/>
    <dgm:cxn modelId="{D757449D-ED38-4D1B-94F2-FF03DB7AC16F}" type="presParOf" srcId="{DA54B55B-2D95-4C8B-A365-E13F67DEAC92}" destId="{ADB12843-3386-4917-9096-3ED8F51FC373}" srcOrd="4" destOrd="0" presId="urn:microsoft.com/office/officeart/2005/8/layout/cycle2"/>
    <dgm:cxn modelId="{3FFCEBA5-A0D7-4F79-82BE-DAF1B08400BE}" type="presParOf" srcId="{DA54B55B-2D95-4C8B-A365-E13F67DEAC92}" destId="{792F7CF6-D1AA-43C6-841D-BA3DD3A1A8E7}" srcOrd="5" destOrd="0" presId="urn:microsoft.com/office/officeart/2005/8/layout/cycle2"/>
    <dgm:cxn modelId="{357F69DF-72F9-45B0-B7E8-03E524B1EC82}" type="presParOf" srcId="{792F7CF6-D1AA-43C6-841D-BA3DD3A1A8E7}" destId="{3708CEF4-53BA-4AAB-8A12-9215DEA3261C}" srcOrd="0" destOrd="0" presId="urn:microsoft.com/office/officeart/2005/8/layout/cycle2"/>
    <dgm:cxn modelId="{393FA8FA-93E1-45E9-827C-92046E1284EB}" type="presParOf" srcId="{DA54B55B-2D95-4C8B-A365-E13F67DEAC92}" destId="{E679EF2F-9BFE-4F5A-82D3-B5BC6BAECC60}" srcOrd="6" destOrd="0" presId="urn:microsoft.com/office/officeart/2005/8/layout/cycle2"/>
    <dgm:cxn modelId="{4CF9FB5E-537A-47AB-BA91-60F7DDA082B3}" type="presParOf" srcId="{DA54B55B-2D95-4C8B-A365-E13F67DEAC92}" destId="{08CC42CC-702B-4B22-8C0D-1AFE23E3D0EC}" srcOrd="7" destOrd="0" presId="urn:microsoft.com/office/officeart/2005/8/layout/cycle2"/>
    <dgm:cxn modelId="{B42EDB07-56C7-461E-BA7E-327107FE05EE}" type="presParOf" srcId="{08CC42CC-702B-4B22-8C0D-1AFE23E3D0EC}" destId="{2E2212DA-98F1-4327-AC51-D0ED4C21A826}" srcOrd="0" destOrd="0" presId="urn:microsoft.com/office/officeart/2005/8/layout/cycle2"/>
    <dgm:cxn modelId="{5C2589EE-8CBA-4244-A0DF-71F4A45E3E91}" type="presParOf" srcId="{DA54B55B-2D95-4C8B-A365-E13F67DEAC92}" destId="{55AE49C8-7D1D-4539-B377-D45ADE9B36FE}" srcOrd="8" destOrd="0" presId="urn:microsoft.com/office/officeart/2005/8/layout/cycle2"/>
    <dgm:cxn modelId="{787F5B13-860F-48C6-89BB-CE4041980A0A}" type="presParOf" srcId="{DA54B55B-2D95-4C8B-A365-E13F67DEAC92}" destId="{8A2AE035-48FD-462A-98B6-DC3388A3273D}" srcOrd="9" destOrd="0" presId="urn:microsoft.com/office/officeart/2005/8/layout/cycle2"/>
    <dgm:cxn modelId="{690B6753-CC9E-49E7-834C-52A7D8E33449}" type="presParOf" srcId="{8A2AE035-48FD-462A-98B6-DC3388A3273D}" destId="{6A2280E2-8DF7-467E-8C0A-AC72257363B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DF1112-2B95-4E81-B008-435C8B02932A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4F970A7-BF12-411A-B7EF-88CD0C73729B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3000" dirty="0" smtClean="0">
              <a:solidFill>
                <a:schemeClr val="bg1">
                  <a:lumMod val="75000"/>
                </a:schemeClr>
              </a:solidFill>
            </a:rPr>
            <a:t>Package of documents issued to solicit tenders</a:t>
          </a:r>
          <a:endParaRPr lang="en-GB" sz="3000" dirty="0">
            <a:solidFill>
              <a:schemeClr val="bg1">
                <a:lumMod val="75000"/>
              </a:schemeClr>
            </a:solidFill>
          </a:endParaRPr>
        </a:p>
      </dgm:t>
    </dgm:pt>
    <dgm:pt modelId="{B979D6F2-4AD0-4A25-8BAD-B0303CA2BB24}" type="parTrans" cxnId="{EB384888-92C4-42D1-91A4-68611965D410}">
      <dgm:prSet/>
      <dgm:spPr/>
      <dgm:t>
        <a:bodyPr/>
        <a:lstStyle/>
        <a:p>
          <a:endParaRPr lang="en-GB"/>
        </a:p>
      </dgm:t>
    </dgm:pt>
    <dgm:pt modelId="{A4E7AC46-6DEF-49FC-8948-047A3DDEC205}" type="sibTrans" cxnId="{EB384888-92C4-42D1-91A4-68611965D410}">
      <dgm:prSet/>
      <dgm:spPr/>
      <dgm:t>
        <a:bodyPr/>
        <a:lstStyle/>
        <a:p>
          <a:endParaRPr lang="en-GB"/>
        </a:p>
      </dgm:t>
    </dgm:pt>
    <dgm:pt modelId="{FE0C9A71-89F9-4D64-8843-5AD74D6273D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GB" sz="2200" dirty="0" smtClean="0">
              <a:solidFill>
                <a:schemeClr val="bg1">
                  <a:lumMod val="75000"/>
                </a:schemeClr>
              </a:solidFill>
            </a:rPr>
            <a:t>Specification</a:t>
          </a:r>
          <a:endParaRPr lang="en-GB" sz="2200" dirty="0">
            <a:solidFill>
              <a:schemeClr val="bg1">
                <a:lumMod val="75000"/>
              </a:schemeClr>
            </a:solidFill>
          </a:endParaRPr>
        </a:p>
      </dgm:t>
    </dgm:pt>
    <dgm:pt modelId="{13CD0B90-A1AB-4E21-88F1-5EB0AE3C2537}" type="parTrans" cxnId="{4D57D72B-8DB6-469F-A6BD-02B35A52F1F7}">
      <dgm:prSet/>
      <dgm:spPr/>
      <dgm:t>
        <a:bodyPr/>
        <a:lstStyle/>
        <a:p>
          <a:endParaRPr lang="en-GB"/>
        </a:p>
      </dgm:t>
    </dgm:pt>
    <dgm:pt modelId="{6C19ABBD-4A9C-4CC4-B22A-A1C3F1E28589}" type="sibTrans" cxnId="{4D57D72B-8DB6-469F-A6BD-02B35A52F1F7}">
      <dgm:prSet/>
      <dgm:spPr/>
      <dgm:t>
        <a:bodyPr/>
        <a:lstStyle/>
        <a:p>
          <a:endParaRPr lang="en-GB"/>
        </a:p>
      </dgm:t>
    </dgm:pt>
    <dgm:pt modelId="{0226ED5A-7F55-4D64-A270-12ED8A216DD5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GB" sz="2200" dirty="0" smtClean="0">
              <a:solidFill>
                <a:schemeClr val="bg1">
                  <a:lumMod val="75000"/>
                </a:schemeClr>
              </a:solidFill>
            </a:rPr>
            <a:t>Supplier Questionnaire</a:t>
          </a:r>
        </a:p>
        <a:p>
          <a:endParaRPr lang="en-GB" sz="1000" dirty="0" smtClean="0">
            <a:solidFill>
              <a:schemeClr val="bg1">
                <a:lumMod val="75000"/>
              </a:schemeClr>
            </a:solidFill>
          </a:endParaRPr>
        </a:p>
        <a:p>
          <a:r>
            <a:rPr lang="en-GB" sz="1600" dirty="0" smtClean="0">
              <a:solidFill>
                <a:schemeClr val="bg1">
                  <a:lumMod val="75000"/>
                </a:schemeClr>
              </a:solidFill>
            </a:rPr>
            <a:t>(if not already issued)</a:t>
          </a:r>
          <a:endParaRPr lang="en-GB" sz="1600" dirty="0">
            <a:solidFill>
              <a:schemeClr val="bg1">
                <a:lumMod val="75000"/>
              </a:schemeClr>
            </a:solidFill>
          </a:endParaRPr>
        </a:p>
      </dgm:t>
    </dgm:pt>
    <dgm:pt modelId="{AF77D4BC-5867-41EB-B177-05E337E3421B}" type="parTrans" cxnId="{ED6C2DF2-904A-41AA-B5DF-367492A7864A}">
      <dgm:prSet/>
      <dgm:spPr/>
      <dgm:t>
        <a:bodyPr/>
        <a:lstStyle/>
        <a:p>
          <a:endParaRPr lang="en-GB"/>
        </a:p>
      </dgm:t>
    </dgm:pt>
    <dgm:pt modelId="{24C76668-06DF-47F2-959E-9AC086876BD8}" type="sibTrans" cxnId="{ED6C2DF2-904A-41AA-B5DF-367492A7864A}">
      <dgm:prSet/>
      <dgm:spPr/>
      <dgm:t>
        <a:bodyPr/>
        <a:lstStyle/>
        <a:p>
          <a:endParaRPr lang="en-GB"/>
        </a:p>
      </dgm:t>
    </dgm:pt>
    <dgm:pt modelId="{7C27706C-0C85-4A46-99F0-C2F042FF70DC}">
      <dgm:prSet phldrT="[Text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en-GB" sz="2200" dirty="0" smtClean="0">
              <a:solidFill>
                <a:schemeClr val="bg1">
                  <a:lumMod val="75000"/>
                </a:schemeClr>
              </a:solidFill>
            </a:rPr>
            <a:t>Pricing Template</a:t>
          </a:r>
          <a:endParaRPr lang="en-GB" sz="2200" dirty="0">
            <a:solidFill>
              <a:schemeClr val="bg1">
                <a:lumMod val="75000"/>
              </a:schemeClr>
            </a:solidFill>
          </a:endParaRPr>
        </a:p>
      </dgm:t>
    </dgm:pt>
    <dgm:pt modelId="{77B8BBA5-EBBC-419D-9FC3-0354D8DF6AC2}" type="parTrans" cxnId="{211A30E1-14C3-4672-8CC6-92F0736A838A}">
      <dgm:prSet/>
      <dgm:spPr/>
      <dgm:t>
        <a:bodyPr/>
        <a:lstStyle/>
        <a:p>
          <a:endParaRPr lang="en-GB"/>
        </a:p>
      </dgm:t>
    </dgm:pt>
    <dgm:pt modelId="{BA3D3D09-D3DF-4362-A4D6-79559AB3CF31}" type="sibTrans" cxnId="{211A30E1-14C3-4672-8CC6-92F0736A838A}">
      <dgm:prSet/>
      <dgm:spPr/>
      <dgm:t>
        <a:bodyPr/>
        <a:lstStyle/>
        <a:p>
          <a:endParaRPr lang="en-GB"/>
        </a:p>
      </dgm:t>
    </dgm:pt>
    <dgm:pt modelId="{C4E6DA4F-1EA3-46D4-A648-39CE3C9F756E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GB" sz="2200" dirty="0" smtClean="0">
              <a:solidFill>
                <a:schemeClr val="bg1">
                  <a:lumMod val="75000"/>
                </a:schemeClr>
              </a:solidFill>
            </a:rPr>
            <a:t>ITT Notices and Instructions</a:t>
          </a:r>
        </a:p>
      </dgm:t>
    </dgm:pt>
    <dgm:pt modelId="{62EEE5B0-2E7C-486A-BF24-19C1D888F925}" type="parTrans" cxnId="{B021C5E2-584E-447F-8476-FB56F271BF42}">
      <dgm:prSet/>
      <dgm:spPr/>
      <dgm:t>
        <a:bodyPr/>
        <a:lstStyle/>
        <a:p>
          <a:endParaRPr lang="en-GB"/>
        </a:p>
      </dgm:t>
    </dgm:pt>
    <dgm:pt modelId="{043F4796-37A2-4EA0-B169-DF47B79A204E}" type="sibTrans" cxnId="{B021C5E2-584E-447F-8476-FB56F271BF42}">
      <dgm:prSet/>
      <dgm:spPr/>
      <dgm:t>
        <a:bodyPr/>
        <a:lstStyle/>
        <a:p>
          <a:endParaRPr lang="en-GB"/>
        </a:p>
      </dgm:t>
    </dgm:pt>
    <dgm:pt modelId="{11BF0EA4-ABC0-4C49-9289-D38DEFEF35BA}">
      <dgm:prSet phldrT="[Text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GB" sz="2200" dirty="0" smtClean="0">
              <a:solidFill>
                <a:schemeClr val="bg1">
                  <a:lumMod val="75000"/>
                </a:schemeClr>
              </a:solidFill>
            </a:rPr>
            <a:t>Draft Contract</a:t>
          </a:r>
        </a:p>
        <a:p>
          <a:r>
            <a:rPr lang="en-GB" sz="1600" dirty="0" smtClean="0">
              <a:solidFill>
                <a:schemeClr val="bg1">
                  <a:lumMod val="75000"/>
                </a:schemeClr>
              </a:solidFill>
            </a:rPr>
            <a:t>(standard precedents available on purchasing website)</a:t>
          </a:r>
        </a:p>
      </dgm:t>
    </dgm:pt>
    <dgm:pt modelId="{97318D61-6BBC-44EA-BC75-1C1F39485083}" type="parTrans" cxnId="{12E007BB-AF0B-45F2-A763-2F9B1D1ADAC4}">
      <dgm:prSet/>
      <dgm:spPr/>
      <dgm:t>
        <a:bodyPr/>
        <a:lstStyle/>
        <a:p>
          <a:endParaRPr lang="en-GB"/>
        </a:p>
      </dgm:t>
    </dgm:pt>
    <dgm:pt modelId="{099F018A-F39A-4E37-9E85-2C7F7215AE2F}" type="sibTrans" cxnId="{12E007BB-AF0B-45F2-A763-2F9B1D1ADAC4}">
      <dgm:prSet/>
      <dgm:spPr/>
      <dgm:t>
        <a:bodyPr/>
        <a:lstStyle/>
        <a:p>
          <a:endParaRPr lang="en-GB"/>
        </a:p>
      </dgm:t>
    </dgm:pt>
    <dgm:pt modelId="{2A0BB17F-EB9C-4EAC-B618-B066D1DD0037}" type="pres">
      <dgm:prSet presAssocID="{56DF1112-2B95-4E81-B008-435C8B02932A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61142B0E-6C09-4113-9C75-7447D1E5ACBE}" type="pres">
      <dgm:prSet presAssocID="{04F970A7-BF12-411A-B7EF-88CD0C73729B}" presName="roof" presStyleLbl="dkBgShp" presStyleIdx="0" presStyleCnt="2" custScaleY="72318" custLinFactNeighborX="-1974" custLinFactNeighborY="-10518"/>
      <dgm:spPr/>
      <dgm:t>
        <a:bodyPr/>
        <a:lstStyle/>
        <a:p>
          <a:endParaRPr lang="en-GB"/>
        </a:p>
      </dgm:t>
    </dgm:pt>
    <dgm:pt modelId="{5CD7E2DE-2704-4714-B5A1-8E5CFCADC4CC}" type="pres">
      <dgm:prSet presAssocID="{04F970A7-BF12-411A-B7EF-88CD0C73729B}" presName="pillars" presStyleCnt="0"/>
      <dgm:spPr/>
    </dgm:pt>
    <dgm:pt modelId="{A9653436-BF53-4A72-83D8-82AF0FDECC0C}" type="pres">
      <dgm:prSet presAssocID="{04F970A7-BF12-411A-B7EF-88CD0C73729B}" presName="pillar1" presStyleLbl="node1" presStyleIdx="0" presStyleCnt="5" custScaleX="100242" custScaleY="12027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EAED1D2-0523-4548-8CB7-4E7797F5B6C9}" type="pres">
      <dgm:prSet presAssocID="{0226ED5A-7F55-4D64-A270-12ED8A216DD5}" presName="pillarX" presStyleLbl="node1" presStyleIdx="1" presStyleCnt="5" custScaleX="108677" custScaleY="12027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862D327-01B6-47F0-B1C2-24775AFF3E5D}" type="pres">
      <dgm:prSet presAssocID="{C4E6DA4F-1EA3-46D4-A648-39CE3C9F756E}" presName="pillarX" presStyleLbl="node1" presStyleIdx="2" presStyleCnt="5" custScaleX="112787" custScaleY="120271" custLinFactNeighborX="-126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01262AE-96BF-43BC-AA19-27F6AFAEA3FA}" type="pres">
      <dgm:prSet presAssocID="{7C27706C-0C85-4A46-99F0-C2F042FF70DC}" presName="pillarX" presStyleLbl="node1" presStyleIdx="3" presStyleCnt="5" custScaleX="78695" custScaleY="12027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2FB87EC-9ECF-4BE5-B887-F2C87DEB58D3}" type="pres">
      <dgm:prSet presAssocID="{11BF0EA4-ABC0-4C49-9289-D38DEFEF35BA}" presName="pillarX" presStyleLbl="node1" presStyleIdx="4" presStyleCnt="5" custScaleX="79099" custScaleY="12027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F533EB6-4677-4F1E-A863-00ABE5890858}" type="pres">
      <dgm:prSet presAssocID="{04F970A7-BF12-411A-B7EF-88CD0C73729B}" presName="base" presStyleLbl="dkBgShp" presStyleIdx="1" presStyleCnt="2"/>
      <dgm:spPr>
        <a:solidFill>
          <a:schemeClr val="accent1">
            <a:lumMod val="40000"/>
            <a:lumOff val="60000"/>
          </a:schemeClr>
        </a:solidFill>
      </dgm:spPr>
    </dgm:pt>
  </dgm:ptLst>
  <dgm:cxnLst>
    <dgm:cxn modelId="{211A30E1-14C3-4672-8CC6-92F0736A838A}" srcId="{04F970A7-BF12-411A-B7EF-88CD0C73729B}" destId="{7C27706C-0C85-4A46-99F0-C2F042FF70DC}" srcOrd="3" destOrd="0" parTransId="{77B8BBA5-EBBC-419D-9FC3-0354D8DF6AC2}" sibTransId="{BA3D3D09-D3DF-4362-A4D6-79559AB3CF31}"/>
    <dgm:cxn modelId="{EB384888-92C4-42D1-91A4-68611965D410}" srcId="{56DF1112-2B95-4E81-B008-435C8B02932A}" destId="{04F970A7-BF12-411A-B7EF-88CD0C73729B}" srcOrd="0" destOrd="0" parTransId="{B979D6F2-4AD0-4A25-8BAD-B0303CA2BB24}" sibTransId="{A4E7AC46-6DEF-49FC-8948-047A3DDEC205}"/>
    <dgm:cxn modelId="{939AD8E9-3FC9-4FB5-A747-5958C7967831}" type="presOf" srcId="{56DF1112-2B95-4E81-B008-435C8B02932A}" destId="{2A0BB17F-EB9C-4EAC-B618-B066D1DD0037}" srcOrd="0" destOrd="0" presId="urn:microsoft.com/office/officeart/2005/8/layout/hList3"/>
    <dgm:cxn modelId="{B021C5E2-584E-447F-8476-FB56F271BF42}" srcId="{04F970A7-BF12-411A-B7EF-88CD0C73729B}" destId="{C4E6DA4F-1EA3-46D4-A648-39CE3C9F756E}" srcOrd="2" destOrd="0" parTransId="{62EEE5B0-2E7C-486A-BF24-19C1D888F925}" sibTransId="{043F4796-37A2-4EA0-B169-DF47B79A204E}"/>
    <dgm:cxn modelId="{B6965CC7-C442-4F02-9D08-89F544B02A22}" type="presOf" srcId="{FE0C9A71-89F9-4D64-8843-5AD74D6273D7}" destId="{A9653436-BF53-4A72-83D8-82AF0FDECC0C}" srcOrd="0" destOrd="0" presId="urn:microsoft.com/office/officeart/2005/8/layout/hList3"/>
    <dgm:cxn modelId="{ED6C2DF2-904A-41AA-B5DF-367492A7864A}" srcId="{04F970A7-BF12-411A-B7EF-88CD0C73729B}" destId="{0226ED5A-7F55-4D64-A270-12ED8A216DD5}" srcOrd="1" destOrd="0" parTransId="{AF77D4BC-5867-41EB-B177-05E337E3421B}" sibTransId="{24C76668-06DF-47F2-959E-9AC086876BD8}"/>
    <dgm:cxn modelId="{12E007BB-AF0B-45F2-A763-2F9B1D1ADAC4}" srcId="{04F970A7-BF12-411A-B7EF-88CD0C73729B}" destId="{11BF0EA4-ABC0-4C49-9289-D38DEFEF35BA}" srcOrd="4" destOrd="0" parTransId="{97318D61-6BBC-44EA-BC75-1C1F39485083}" sibTransId="{099F018A-F39A-4E37-9E85-2C7F7215AE2F}"/>
    <dgm:cxn modelId="{0B6FF575-01F6-4126-B50F-FEFFF8C988BF}" type="presOf" srcId="{C4E6DA4F-1EA3-46D4-A648-39CE3C9F756E}" destId="{4862D327-01B6-47F0-B1C2-24775AFF3E5D}" srcOrd="0" destOrd="0" presId="urn:microsoft.com/office/officeart/2005/8/layout/hList3"/>
    <dgm:cxn modelId="{7EC037F8-C238-4956-B77C-C195A77C539A}" type="presOf" srcId="{04F970A7-BF12-411A-B7EF-88CD0C73729B}" destId="{61142B0E-6C09-4113-9C75-7447D1E5ACBE}" srcOrd="0" destOrd="0" presId="urn:microsoft.com/office/officeart/2005/8/layout/hList3"/>
    <dgm:cxn modelId="{8C43ED6E-0B38-4014-BC53-96E8E4F27934}" type="presOf" srcId="{11BF0EA4-ABC0-4C49-9289-D38DEFEF35BA}" destId="{72FB87EC-9ECF-4BE5-B887-F2C87DEB58D3}" srcOrd="0" destOrd="0" presId="urn:microsoft.com/office/officeart/2005/8/layout/hList3"/>
    <dgm:cxn modelId="{4D57D72B-8DB6-469F-A6BD-02B35A52F1F7}" srcId="{04F970A7-BF12-411A-B7EF-88CD0C73729B}" destId="{FE0C9A71-89F9-4D64-8843-5AD74D6273D7}" srcOrd="0" destOrd="0" parTransId="{13CD0B90-A1AB-4E21-88F1-5EB0AE3C2537}" sibTransId="{6C19ABBD-4A9C-4CC4-B22A-A1C3F1E28589}"/>
    <dgm:cxn modelId="{237EEE4A-BEE9-4691-A7FB-B921902483D4}" type="presOf" srcId="{0226ED5A-7F55-4D64-A270-12ED8A216DD5}" destId="{7EAED1D2-0523-4548-8CB7-4E7797F5B6C9}" srcOrd="0" destOrd="0" presId="urn:microsoft.com/office/officeart/2005/8/layout/hList3"/>
    <dgm:cxn modelId="{EE1912F8-2F31-4627-B544-8796D14633B7}" type="presOf" srcId="{7C27706C-0C85-4A46-99F0-C2F042FF70DC}" destId="{C01262AE-96BF-43BC-AA19-27F6AFAEA3FA}" srcOrd="0" destOrd="0" presId="urn:microsoft.com/office/officeart/2005/8/layout/hList3"/>
    <dgm:cxn modelId="{1482BE34-D66C-4672-9387-C17B174409D5}" type="presParOf" srcId="{2A0BB17F-EB9C-4EAC-B618-B066D1DD0037}" destId="{61142B0E-6C09-4113-9C75-7447D1E5ACBE}" srcOrd="0" destOrd="0" presId="urn:microsoft.com/office/officeart/2005/8/layout/hList3"/>
    <dgm:cxn modelId="{623A510F-BAEB-4644-BB1D-C6CE4D095C5E}" type="presParOf" srcId="{2A0BB17F-EB9C-4EAC-B618-B066D1DD0037}" destId="{5CD7E2DE-2704-4714-B5A1-8E5CFCADC4CC}" srcOrd="1" destOrd="0" presId="urn:microsoft.com/office/officeart/2005/8/layout/hList3"/>
    <dgm:cxn modelId="{D6AF32B7-8B22-4F62-B8FE-EC537EC212CC}" type="presParOf" srcId="{5CD7E2DE-2704-4714-B5A1-8E5CFCADC4CC}" destId="{A9653436-BF53-4A72-83D8-82AF0FDECC0C}" srcOrd="0" destOrd="0" presId="urn:microsoft.com/office/officeart/2005/8/layout/hList3"/>
    <dgm:cxn modelId="{BE72CDBE-FB75-4A62-8657-3191ECD81018}" type="presParOf" srcId="{5CD7E2DE-2704-4714-B5A1-8E5CFCADC4CC}" destId="{7EAED1D2-0523-4548-8CB7-4E7797F5B6C9}" srcOrd="1" destOrd="0" presId="urn:microsoft.com/office/officeart/2005/8/layout/hList3"/>
    <dgm:cxn modelId="{3715280E-A1D9-4B2F-84E2-FA598270EA64}" type="presParOf" srcId="{5CD7E2DE-2704-4714-B5A1-8E5CFCADC4CC}" destId="{4862D327-01B6-47F0-B1C2-24775AFF3E5D}" srcOrd="2" destOrd="0" presId="urn:microsoft.com/office/officeart/2005/8/layout/hList3"/>
    <dgm:cxn modelId="{75889871-ED86-4024-8A00-CF3A7C93C560}" type="presParOf" srcId="{5CD7E2DE-2704-4714-B5A1-8E5CFCADC4CC}" destId="{C01262AE-96BF-43BC-AA19-27F6AFAEA3FA}" srcOrd="3" destOrd="0" presId="urn:microsoft.com/office/officeart/2005/8/layout/hList3"/>
    <dgm:cxn modelId="{9A9C8D49-60A1-4C63-B230-F711C887DE5F}" type="presParOf" srcId="{5CD7E2DE-2704-4714-B5A1-8E5CFCADC4CC}" destId="{72FB87EC-9ECF-4BE5-B887-F2C87DEB58D3}" srcOrd="4" destOrd="0" presId="urn:microsoft.com/office/officeart/2005/8/layout/hList3"/>
    <dgm:cxn modelId="{8E370A10-8449-484C-A0C3-3B457AA4111A}" type="presParOf" srcId="{2A0BB17F-EB9C-4EAC-B618-B066D1DD0037}" destId="{2F533EB6-4677-4F1E-A863-00ABE5890858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DB0CF9-9DD4-4674-8184-6AF860979D01}">
      <dsp:nvSpPr>
        <dsp:cNvPr id="0" name=""/>
        <dsp:cNvSpPr/>
      </dsp:nvSpPr>
      <dsp:spPr>
        <a:xfrm>
          <a:off x="2637126" y="-182620"/>
          <a:ext cx="1998555" cy="1948176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solidFill>
                <a:srgbClr val="000000"/>
              </a:solidFill>
            </a:rPr>
            <a:t>Specify the Need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solidFill>
                <a:srgbClr val="000000"/>
              </a:solidFill>
            </a:rPr>
            <a:t>(+ Market Sounding)</a:t>
          </a:r>
          <a:endParaRPr lang="en-GB" sz="2000" kern="1200" dirty="0">
            <a:solidFill>
              <a:srgbClr val="000000"/>
            </a:solidFill>
          </a:endParaRPr>
        </a:p>
      </dsp:txBody>
      <dsp:txXfrm>
        <a:off x="2929808" y="102684"/>
        <a:ext cx="1413191" cy="1377568"/>
      </dsp:txXfrm>
    </dsp:sp>
    <dsp:sp modelId="{9B6342F6-EE5C-4401-BBFF-434375B5000F}">
      <dsp:nvSpPr>
        <dsp:cNvPr id="0" name=""/>
        <dsp:cNvSpPr/>
      </dsp:nvSpPr>
      <dsp:spPr>
        <a:xfrm rot="2160000">
          <a:off x="4487822" y="1219274"/>
          <a:ext cx="208897" cy="5333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000" kern="1200" dirty="0">
            <a:solidFill>
              <a:srgbClr val="000000"/>
            </a:solidFill>
          </a:endParaRPr>
        </a:p>
      </dsp:txBody>
      <dsp:txXfrm>
        <a:off x="4493806" y="1307524"/>
        <a:ext cx="146228" cy="320006"/>
      </dsp:txXfrm>
    </dsp:sp>
    <dsp:sp modelId="{2A47AD62-B8E2-4E18-A14E-8276E74A6D7B}">
      <dsp:nvSpPr>
        <dsp:cNvPr id="0" name=""/>
        <dsp:cNvSpPr/>
      </dsp:nvSpPr>
      <dsp:spPr>
        <a:xfrm>
          <a:off x="4558426" y="1213285"/>
          <a:ext cx="1998555" cy="1948176"/>
        </a:xfrm>
        <a:prstGeom prst="ellipse">
          <a:avLst/>
        </a:prstGeom>
        <a:solidFill>
          <a:srgbClr val="21C5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solidFill>
                <a:srgbClr val="000000"/>
              </a:solidFill>
            </a:rPr>
            <a:t>Identify Suppliers</a:t>
          </a:r>
          <a:endParaRPr lang="en-GB" sz="2000" kern="1200" dirty="0">
            <a:solidFill>
              <a:srgbClr val="000000"/>
            </a:solidFill>
          </a:endParaRPr>
        </a:p>
      </dsp:txBody>
      <dsp:txXfrm>
        <a:off x="4851108" y="1498589"/>
        <a:ext cx="1413191" cy="1377568"/>
      </dsp:txXfrm>
    </dsp:sp>
    <dsp:sp modelId="{B4359A5E-9F9F-46F3-AB32-59AF71DE9329}">
      <dsp:nvSpPr>
        <dsp:cNvPr id="0" name=""/>
        <dsp:cNvSpPr/>
      </dsp:nvSpPr>
      <dsp:spPr>
        <a:xfrm rot="6480000">
          <a:off x="5080885" y="3043994"/>
          <a:ext cx="223678" cy="5333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000" kern="1200" dirty="0">
            <a:solidFill>
              <a:srgbClr val="000000"/>
            </a:solidFill>
          </a:endParaRPr>
        </a:p>
      </dsp:txBody>
      <dsp:txXfrm rot="10800000">
        <a:off x="5124804" y="3118753"/>
        <a:ext cx="156575" cy="320006"/>
      </dsp:txXfrm>
    </dsp:sp>
    <dsp:sp modelId="{ADB12843-3386-4917-9096-3ED8F51FC373}">
      <dsp:nvSpPr>
        <dsp:cNvPr id="0" name=""/>
        <dsp:cNvSpPr/>
      </dsp:nvSpPr>
      <dsp:spPr>
        <a:xfrm>
          <a:off x="3824554" y="3471909"/>
          <a:ext cx="1998555" cy="1948176"/>
        </a:xfrm>
        <a:prstGeom prst="ellipse">
          <a:avLst/>
        </a:prstGeom>
        <a:solidFill>
          <a:srgbClr val="FF616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solidFill>
                <a:srgbClr val="000000"/>
              </a:solidFill>
            </a:rPr>
            <a:t>Invite Tenders</a:t>
          </a:r>
          <a:endParaRPr lang="en-GB" sz="2000" kern="1200" dirty="0">
            <a:solidFill>
              <a:srgbClr val="000000"/>
            </a:solidFill>
          </a:endParaRPr>
        </a:p>
      </dsp:txBody>
      <dsp:txXfrm>
        <a:off x="4117236" y="3757213"/>
        <a:ext cx="1413191" cy="1377568"/>
      </dsp:txXfrm>
    </dsp:sp>
    <dsp:sp modelId="{792F7CF6-D1AA-43C6-841D-BA3DD3A1A8E7}">
      <dsp:nvSpPr>
        <dsp:cNvPr id="0" name=""/>
        <dsp:cNvSpPr/>
      </dsp:nvSpPr>
      <dsp:spPr>
        <a:xfrm rot="10800000">
          <a:off x="3542328" y="4179326"/>
          <a:ext cx="199440" cy="5333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000" kern="1200" dirty="0">
            <a:solidFill>
              <a:srgbClr val="000000"/>
            </a:solidFill>
          </a:endParaRPr>
        </a:p>
      </dsp:txBody>
      <dsp:txXfrm rot="10800000">
        <a:off x="3602160" y="4285994"/>
        <a:ext cx="139608" cy="320006"/>
      </dsp:txXfrm>
    </dsp:sp>
    <dsp:sp modelId="{E679EF2F-9BFE-4F5A-82D3-B5BC6BAECC60}">
      <dsp:nvSpPr>
        <dsp:cNvPr id="0" name=""/>
        <dsp:cNvSpPr/>
      </dsp:nvSpPr>
      <dsp:spPr>
        <a:xfrm>
          <a:off x="1449697" y="3471909"/>
          <a:ext cx="1998555" cy="1948176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solidFill>
                <a:srgbClr val="000000"/>
              </a:solidFill>
            </a:rPr>
            <a:t>Evaluate Tenders</a:t>
          </a:r>
          <a:endParaRPr lang="en-GB" sz="2000" kern="1200" dirty="0">
            <a:solidFill>
              <a:srgbClr val="000000"/>
            </a:solidFill>
          </a:endParaRPr>
        </a:p>
      </dsp:txBody>
      <dsp:txXfrm>
        <a:off x="1742379" y="3757213"/>
        <a:ext cx="1413191" cy="1377568"/>
      </dsp:txXfrm>
    </dsp:sp>
    <dsp:sp modelId="{08CC42CC-702B-4B22-8C0D-1AFE23E3D0EC}">
      <dsp:nvSpPr>
        <dsp:cNvPr id="0" name=""/>
        <dsp:cNvSpPr/>
      </dsp:nvSpPr>
      <dsp:spPr>
        <a:xfrm rot="15120000">
          <a:off x="1972156" y="3056035"/>
          <a:ext cx="223678" cy="5333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000" kern="1200" dirty="0">
            <a:solidFill>
              <a:srgbClr val="000000"/>
            </a:solidFill>
          </a:endParaRPr>
        </a:p>
      </dsp:txBody>
      <dsp:txXfrm rot="10800000">
        <a:off x="2016075" y="3194612"/>
        <a:ext cx="156575" cy="320006"/>
      </dsp:txXfrm>
    </dsp:sp>
    <dsp:sp modelId="{55AE49C8-7D1D-4539-B377-D45ADE9B36FE}">
      <dsp:nvSpPr>
        <dsp:cNvPr id="0" name=""/>
        <dsp:cNvSpPr/>
      </dsp:nvSpPr>
      <dsp:spPr>
        <a:xfrm>
          <a:off x="715825" y="1213285"/>
          <a:ext cx="1998555" cy="1948176"/>
        </a:xfrm>
        <a:prstGeom prst="ellipse">
          <a:avLst/>
        </a:prstGeom>
        <a:solidFill>
          <a:srgbClr val="B381D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solidFill>
                <a:srgbClr val="000000"/>
              </a:solidFill>
            </a:rPr>
            <a:t>Award Contract</a:t>
          </a:r>
          <a:endParaRPr lang="en-GB" sz="2000" kern="1200" dirty="0">
            <a:solidFill>
              <a:srgbClr val="000000"/>
            </a:solidFill>
          </a:endParaRPr>
        </a:p>
      </dsp:txBody>
      <dsp:txXfrm>
        <a:off x="1008507" y="1498589"/>
        <a:ext cx="1413191" cy="1377568"/>
      </dsp:txXfrm>
    </dsp:sp>
    <dsp:sp modelId="{8A2AE035-48FD-462A-98B6-DC3388A3273D}">
      <dsp:nvSpPr>
        <dsp:cNvPr id="0" name=""/>
        <dsp:cNvSpPr/>
      </dsp:nvSpPr>
      <dsp:spPr>
        <a:xfrm rot="19440000">
          <a:off x="2566521" y="1226225"/>
          <a:ext cx="208897" cy="5333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000" kern="1200" dirty="0">
            <a:solidFill>
              <a:srgbClr val="000000"/>
            </a:solidFill>
          </a:endParaRPr>
        </a:p>
      </dsp:txBody>
      <dsp:txXfrm>
        <a:off x="2572505" y="1351311"/>
        <a:ext cx="146228" cy="3200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142B0E-6C09-4113-9C75-7447D1E5ACBE}">
      <dsp:nvSpPr>
        <dsp:cNvPr id="0" name=""/>
        <dsp:cNvSpPr/>
      </dsp:nvSpPr>
      <dsp:spPr>
        <a:xfrm>
          <a:off x="0" y="0"/>
          <a:ext cx="8712968" cy="1015457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smtClean="0">
              <a:solidFill>
                <a:schemeClr val="bg1">
                  <a:lumMod val="75000"/>
                </a:schemeClr>
              </a:solidFill>
            </a:rPr>
            <a:t>Package of documents issued to solicit tenders</a:t>
          </a:r>
          <a:endParaRPr lang="en-GB" sz="3000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0" y="0"/>
        <a:ext cx="8712968" cy="1015457"/>
      </dsp:txXfrm>
    </dsp:sp>
    <dsp:sp modelId="{A9653436-BF53-4A72-83D8-82AF0FDECC0C}">
      <dsp:nvSpPr>
        <dsp:cNvPr id="0" name=""/>
        <dsp:cNvSpPr/>
      </dsp:nvSpPr>
      <dsp:spPr>
        <a:xfrm>
          <a:off x="1138" y="1008113"/>
          <a:ext cx="1821016" cy="3546464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>
              <a:solidFill>
                <a:schemeClr val="bg1">
                  <a:lumMod val="75000"/>
                </a:schemeClr>
              </a:solidFill>
            </a:rPr>
            <a:t>Specification</a:t>
          </a:r>
          <a:endParaRPr lang="en-GB" sz="2200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1138" y="1008113"/>
        <a:ext cx="1821016" cy="3546464"/>
      </dsp:txXfrm>
    </dsp:sp>
    <dsp:sp modelId="{7EAED1D2-0523-4548-8CB7-4E7797F5B6C9}">
      <dsp:nvSpPr>
        <dsp:cNvPr id="0" name=""/>
        <dsp:cNvSpPr/>
      </dsp:nvSpPr>
      <dsp:spPr>
        <a:xfrm>
          <a:off x="1822154" y="1008113"/>
          <a:ext cx="1974247" cy="3546464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>
              <a:solidFill>
                <a:schemeClr val="bg1">
                  <a:lumMod val="75000"/>
                </a:schemeClr>
              </a:solidFill>
            </a:rPr>
            <a:t>Supplier Questionnaire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000" kern="1200" dirty="0" smtClean="0">
            <a:solidFill>
              <a:schemeClr val="bg1">
                <a:lumMod val="75000"/>
              </a:schemeClr>
            </a:solidFill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solidFill>
                <a:schemeClr val="bg1">
                  <a:lumMod val="75000"/>
                </a:schemeClr>
              </a:solidFill>
            </a:rPr>
            <a:t>(if not already issued)</a:t>
          </a:r>
          <a:endParaRPr lang="en-GB" sz="1600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1822154" y="1008113"/>
        <a:ext cx="1974247" cy="3546464"/>
      </dsp:txXfrm>
    </dsp:sp>
    <dsp:sp modelId="{4862D327-01B6-47F0-B1C2-24775AFF3E5D}">
      <dsp:nvSpPr>
        <dsp:cNvPr id="0" name=""/>
        <dsp:cNvSpPr/>
      </dsp:nvSpPr>
      <dsp:spPr>
        <a:xfrm>
          <a:off x="3773494" y="1008113"/>
          <a:ext cx="2048910" cy="3546464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>
              <a:solidFill>
                <a:schemeClr val="bg1">
                  <a:lumMod val="75000"/>
                </a:schemeClr>
              </a:solidFill>
            </a:rPr>
            <a:t>ITT Notices and Instructions</a:t>
          </a:r>
        </a:p>
      </dsp:txBody>
      <dsp:txXfrm>
        <a:off x="3773494" y="1008113"/>
        <a:ext cx="2048910" cy="3546464"/>
      </dsp:txXfrm>
    </dsp:sp>
    <dsp:sp modelId="{C01262AE-96BF-43BC-AA19-27F6AFAEA3FA}">
      <dsp:nvSpPr>
        <dsp:cNvPr id="0" name=""/>
        <dsp:cNvSpPr/>
      </dsp:nvSpPr>
      <dsp:spPr>
        <a:xfrm>
          <a:off x="5845312" y="1008113"/>
          <a:ext cx="1429588" cy="3546464"/>
        </a:xfrm>
        <a:prstGeom prst="rect">
          <a:avLst/>
        </a:prstGeom>
        <a:solidFill>
          <a:schemeClr val="accent3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>
              <a:solidFill>
                <a:schemeClr val="bg1">
                  <a:lumMod val="75000"/>
                </a:schemeClr>
              </a:solidFill>
            </a:rPr>
            <a:t>Pricing Template</a:t>
          </a:r>
          <a:endParaRPr lang="en-GB" sz="2200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5845312" y="1008113"/>
        <a:ext cx="1429588" cy="3546464"/>
      </dsp:txXfrm>
    </dsp:sp>
    <dsp:sp modelId="{72FB87EC-9ECF-4BE5-B887-F2C87DEB58D3}">
      <dsp:nvSpPr>
        <dsp:cNvPr id="0" name=""/>
        <dsp:cNvSpPr/>
      </dsp:nvSpPr>
      <dsp:spPr>
        <a:xfrm>
          <a:off x="7274901" y="1008113"/>
          <a:ext cx="1436928" cy="3546464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>
              <a:solidFill>
                <a:schemeClr val="bg1">
                  <a:lumMod val="75000"/>
                </a:schemeClr>
              </a:solidFill>
            </a:rPr>
            <a:t>Draft Contract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solidFill>
                <a:schemeClr val="bg1">
                  <a:lumMod val="75000"/>
                </a:schemeClr>
              </a:solidFill>
            </a:rPr>
            <a:t>(standard precedents available on purchasing website)</a:t>
          </a:r>
        </a:p>
      </dsp:txBody>
      <dsp:txXfrm>
        <a:off x="7274901" y="1008113"/>
        <a:ext cx="1436928" cy="3546464"/>
      </dsp:txXfrm>
    </dsp:sp>
    <dsp:sp modelId="{2F533EB6-4677-4F1E-A863-00ABE5890858}">
      <dsp:nvSpPr>
        <dsp:cNvPr id="0" name=""/>
        <dsp:cNvSpPr/>
      </dsp:nvSpPr>
      <dsp:spPr>
        <a:xfrm>
          <a:off x="0" y="4255708"/>
          <a:ext cx="8712968" cy="327636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160744" cy="488791"/>
          </a:xfrm>
          <a:prstGeom prst="rect">
            <a:avLst/>
          </a:prstGeom>
        </p:spPr>
        <p:txBody>
          <a:bodyPr vert="horz" lIns="89776" tIns="44888" rIns="89776" bIns="44888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285338"/>
            <a:ext cx="2879619" cy="488791"/>
          </a:xfrm>
          <a:prstGeom prst="rect">
            <a:avLst/>
          </a:prstGeom>
        </p:spPr>
        <p:txBody>
          <a:bodyPr vert="horz" lIns="89776" tIns="44888" rIns="89776" bIns="44888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64120" y="9285338"/>
            <a:ext cx="2879619" cy="488791"/>
          </a:xfrm>
          <a:prstGeom prst="rect">
            <a:avLst/>
          </a:prstGeom>
        </p:spPr>
        <p:txBody>
          <a:bodyPr vert="horz" lIns="89776" tIns="44888" rIns="89776" bIns="44888" rtlCol="0" anchor="b"/>
          <a:lstStyle>
            <a:lvl1pPr algn="r">
              <a:defRPr sz="1200"/>
            </a:lvl1pPr>
          </a:lstStyle>
          <a:p>
            <a:fld id="{E0CFC248-E7E6-462E-BCC8-39D36D096D9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946747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79619" cy="488791"/>
          </a:xfrm>
          <a:prstGeom prst="rect">
            <a:avLst/>
          </a:prstGeom>
        </p:spPr>
        <p:txBody>
          <a:bodyPr vert="horz" lIns="89776" tIns="44888" rIns="89776" bIns="44888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64120" y="0"/>
            <a:ext cx="2879619" cy="488791"/>
          </a:xfrm>
          <a:prstGeom prst="rect">
            <a:avLst/>
          </a:prstGeom>
        </p:spPr>
        <p:txBody>
          <a:bodyPr vert="horz" lIns="89776" tIns="44888" rIns="89776" bIns="44888" rtlCol="0"/>
          <a:lstStyle>
            <a:lvl1pPr algn="r">
              <a:defRPr sz="1200"/>
            </a:lvl1pPr>
          </a:lstStyle>
          <a:p>
            <a:fld id="{90E3FAE5-E067-4AB4-9375-411D66A280C8}" type="datetimeFigureOut">
              <a:rPr lang="en-US" smtClean="0"/>
              <a:pPr/>
              <a:t>7/27/2017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9475" y="733425"/>
            <a:ext cx="4886325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76" tIns="44888" rIns="89776" bIns="44888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4528" y="4643518"/>
            <a:ext cx="5316220" cy="4399121"/>
          </a:xfrm>
          <a:prstGeom prst="rect">
            <a:avLst/>
          </a:prstGeom>
        </p:spPr>
        <p:txBody>
          <a:bodyPr vert="horz" lIns="89776" tIns="44888" rIns="89776" bIns="4488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285338"/>
            <a:ext cx="2879619" cy="488791"/>
          </a:xfrm>
          <a:prstGeom prst="rect">
            <a:avLst/>
          </a:prstGeom>
        </p:spPr>
        <p:txBody>
          <a:bodyPr vert="horz" lIns="89776" tIns="44888" rIns="89776" bIns="44888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64120" y="9285338"/>
            <a:ext cx="2879619" cy="488791"/>
          </a:xfrm>
          <a:prstGeom prst="rect">
            <a:avLst/>
          </a:prstGeom>
        </p:spPr>
        <p:txBody>
          <a:bodyPr vert="horz" lIns="89776" tIns="44888" rIns="89776" bIns="44888" rtlCol="0" anchor="b"/>
          <a:lstStyle>
            <a:lvl1pPr algn="r">
              <a:defRPr sz="1200"/>
            </a:lvl1pPr>
          </a:lstStyle>
          <a:p>
            <a:fld id="{FE348FA5-F352-4719-ADD5-15392DCCCF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415358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0549" indent="-280549">
              <a:buAutoNum type="romanLcParenBoth"/>
            </a:pP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348FA5-F352-4719-ADD5-15392DCCCF6F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566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4439" indent="-224439">
              <a:buAutoNum type="arabicPeriod"/>
            </a:pPr>
            <a:endParaRPr lang="en-GB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348FA5-F352-4719-ADD5-15392DCCCF6F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4919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baseline="0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348FA5-F352-4719-ADD5-15392DCCCF6F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0112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4439" indent="-224439">
              <a:buAutoNum type="arabicPeriod"/>
            </a:pP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348FA5-F352-4719-ADD5-15392DCCCF6F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0112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348FA5-F352-4719-ADD5-15392DCCCF6F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3564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348FA5-F352-4719-ADD5-15392DCCCF6F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7628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4439" indent="-224439">
              <a:buAutoNum type="arabicPeriod"/>
            </a:pP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348FA5-F352-4719-ADD5-15392DCCCF6F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748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RWattsDSC_0055_retouchedforPP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"/>
          <a:stretch/>
        </p:blipFill>
        <p:spPr>
          <a:xfrm>
            <a:off x="0" y="815070"/>
            <a:ext cx="9144000" cy="6042930"/>
          </a:xfrm>
          <a:prstGeom prst="rect">
            <a:avLst/>
          </a:prstGeom>
        </p:spPr>
      </p:pic>
      <p:pic>
        <p:nvPicPr>
          <p:cNvPr id="17" name="Picture 16" descr="ox_small_cmyk_pos_rec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891" y="178883"/>
            <a:ext cx="1621605" cy="499496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160536" y="262360"/>
            <a:ext cx="5236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Purchasing Department</a:t>
            </a: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251520" y="1772816"/>
            <a:ext cx="5377435" cy="2520280"/>
          </a:xfrm>
          <a:prstGeom prst="rect">
            <a:avLst/>
          </a:prstGeom>
          <a:solidFill>
            <a:srgbClr val="0000FF">
              <a:alpha val="41176"/>
            </a:srgbClr>
          </a:solidFill>
          <a:ln>
            <a:noFill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-3175" y="5824538"/>
            <a:ext cx="9148763" cy="1036637"/>
            <a:chOff x="-3175" y="5824538"/>
            <a:chExt cx="9148763" cy="1036637"/>
          </a:xfrm>
          <a:solidFill>
            <a:schemeClr val="accent3"/>
          </a:solidFill>
        </p:grpSpPr>
        <p:sp>
          <p:nvSpPr>
            <p:cNvPr id="7" name="Rectangle 8"/>
            <p:cNvSpPr>
              <a:spLocks noChangeArrowheads="1"/>
            </p:cNvSpPr>
            <p:nvPr userDrawn="1"/>
          </p:nvSpPr>
          <p:spPr bwMode="auto">
            <a:xfrm>
              <a:off x="-3175" y="5824538"/>
              <a:ext cx="9148763" cy="103663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pic>
          <p:nvPicPr>
            <p:cNvPr id="8" name="Picture 14" descr="ox_rect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5800" y="6096000"/>
              <a:ext cx="1366838" cy="419100"/>
            </a:xfrm>
            <a:prstGeom prst="rect">
              <a:avLst/>
            </a:prstGeom>
            <a:grpFill/>
          </p:spPr>
        </p:pic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00781"/>
            <a:ext cx="5591204" cy="365125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rgbClr val="000066"/>
                </a:solidFill>
              </a:defRPr>
            </a:lvl1pPr>
          </a:lstStyle>
          <a:p>
            <a:r>
              <a:rPr lang="en-GB" dirty="0" smtClean="0"/>
              <a:t>Introduction to the Purchase to Pay Process</a:t>
            </a:r>
            <a:endParaRPr lang="en-GB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14282" y="19288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1" name="Title Placeholder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47647" y="1428737"/>
            <a:ext cx="8215342" cy="435770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3175" y="5824538"/>
            <a:ext cx="9148763" cy="1036637"/>
            <a:chOff x="-3175" y="5824538"/>
            <a:chExt cx="9148763" cy="1036637"/>
          </a:xfrm>
          <a:solidFill>
            <a:schemeClr val="accent3"/>
          </a:solidFill>
        </p:grpSpPr>
        <p:sp>
          <p:nvSpPr>
            <p:cNvPr id="8" name="Rectangle 8"/>
            <p:cNvSpPr>
              <a:spLocks noChangeArrowheads="1"/>
            </p:cNvSpPr>
            <p:nvPr userDrawn="1"/>
          </p:nvSpPr>
          <p:spPr bwMode="auto">
            <a:xfrm>
              <a:off x="-3175" y="5824538"/>
              <a:ext cx="9148763" cy="103663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pic>
          <p:nvPicPr>
            <p:cNvPr id="9" name="Picture 14" descr="ox_rect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5800" y="6096000"/>
              <a:ext cx="1366838" cy="419100"/>
            </a:xfrm>
            <a:prstGeom prst="rect">
              <a:avLst/>
            </a:prstGeom>
            <a:grpFill/>
          </p:spPr>
        </p:pic>
      </p:grp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00781"/>
            <a:ext cx="5591204" cy="365125"/>
          </a:xfrm>
          <a:prstGeom prst="rect">
            <a:avLst/>
          </a:prstGeom>
        </p:spPr>
        <p:txBody>
          <a:bodyPr/>
          <a:lstStyle>
            <a:lvl1pPr algn="r">
              <a:defRPr sz="1600" baseline="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Introduction to the Purchase to Pay Process</a:t>
            </a:r>
            <a:endParaRPr lang="en-GB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/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 2" pitchFamily="18" charset="2"/>
        <a:buChar char="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 2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audio" Target="../media/media3.m4a"/><Relationship Id="rId7" Type="http://schemas.openxmlformats.org/officeDocument/2006/relationships/diagramLayout" Target="../diagrams/layout2.xml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diagramData" Target="../diagrams/data2.xml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10" Type="http://schemas.microsoft.com/office/2007/relationships/diagramDrawing" Target="../diagrams/drawing2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43518" y="2698487"/>
            <a:ext cx="5408602" cy="1470025"/>
          </a:xfrm>
        </p:spPr>
        <p:txBody>
          <a:bodyPr>
            <a:normAutofit/>
          </a:bodyPr>
          <a:lstStyle/>
          <a:p>
            <a:r>
              <a:rPr lang="en-GB" sz="4500" dirty="0" smtClean="0">
                <a:solidFill>
                  <a:schemeClr val="accent3"/>
                </a:solidFill>
              </a:rPr>
              <a:t>Invite Tenders</a:t>
            </a:r>
            <a:endParaRPr lang="en-GB" sz="4500" dirty="0">
              <a:solidFill>
                <a:schemeClr val="accent3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Invite Tenders</a:t>
            </a:r>
            <a:endParaRPr lang="en-GB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026116741"/>
              </p:ext>
            </p:extLst>
          </p:nvPr>
        </p:nvGraphicFramePr>
        <p:xfrm>
          <a:off x="971600" y="260648"/>
          <a:ext cx="7272808" cy="5237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44146"/>
      </p:ext>
    </p:extLst>
  </p:cSld>
  <p:clrMapOvr>
    <a:masterClrMapping/>
  </p:clrMapOvr>
  <p:transition spd="slow" advTm="186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Invite Tenders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5800" y="274638"/>
            <a:ext cx="8229600" cy="1143000"/>
          </a:xfrm>
        </p:spPr>
        <p:txBody>
          <a:bodyPr/>
          <a:lstStyle/>
          <a:p>
            <a:r>
              <a:rPr lang="en-GB" dirty="0" smtClean="0"/>
              <a:t>Invitation to Tender</a:t>
            </a:r>
            <a:endParaRPr lang="en-GB" dirty="0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461114" y="908720"/>
            <a:ext cx="8215342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"/>
              <a:defRPr sz="2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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0" lvl="1" indent="0">
              <a:spcAft>
                <a:spcPts val="1200"/>
              </a:spcAft>
              <a:buNone/>
            </a:pPr>
            <a:endParaRPr lang="en-GB" dirty="0" smtClean="0"/>
          </a:p>
          <a:p>
            <a:pPr marL="742950" lvl="2" indent="-342900">
              <a:buFont typeface="Arial" pitchFamily="34" charset="0"/>
              <a:buChar char="•"/>
            </a:pPr>
            <a:endParaRPr lang="en-GB" dirty="0" smtClean="0"/>
          </a:p>
          <a:p>
            <a:endParaRPr lang="en-GB" sz="3000" dirty="0" smtClean="0"/>
          </a:p>
          <a:p>
            <a:endParaRPr lang="en-GB" sz="3000" dirty="0" smtClean="0"/>
          </a:p>
          <a:p>
            <a:pPr lvl="1"/>
            <a:endParaRPr lang="en-GB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387379890"/>
              </p:ext>
            </p:extLst>
          </p:nvPr>
        </p:nvGraphicFramePr>
        <p:xfrm>
          <a:off x="251520" y="980728"/>
          <a:ext cx="8712968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1651038"/>
      </p:ext>
    </p:extLst>
  </p:cSld>
  <p:clrMapOvr>
    <a:masterClrMapping/>
  </p:clrMapOvr>
  <p:transition spd="slow" advTm="818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533EB6-4677-4F1E-A863-00ABE5890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2F533EB6-4677-4F1E-A863-00ABE58908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142B0E-6C09-4113-9C75-7447D1E5AC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graphicEl>
                                              <a:dgm id="{61142B0E-6C09-4113-9C75-7447D1E5AC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9653436-BF53-4A72-83D8-82AF0FDECC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A9653436-BF53-4A72-83D8-82AF0FDECC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AED1D2-0523-4548-8CB7-4E7797F5B6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graphicEl>
                                              <a:dgm id="{7EAED1D2-0523-4548-8CB7-4E7797F5B6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862D327-01B6-47F0-B1C2-24775AFF3E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graphicEl>
                                              <a:dgm id="{4862D327-01B6-47F0-B1C2-24775AFF3E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01262AE-96BF-43BC-AA19-27F6AFAEA3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C01262AE-96BF-43BC-AA19-27F6AFAEA3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2FB87EC-9ECF-4BE5-B887-F2C87DEB58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72FB87EC-9ECF-4BE5-B887-F2C87DEB58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Invite Tenders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04" y="125760"/>
            <a:ext cx="8229600" cy="1143000"/>
          </a:xfrm>
        </p:spPr>
        <p:txBody>
          <a:bodyPr/>
          <a:lstStyle/>
          <a:p>
            <a:r>
              <a:rPr lang="en-GB" dirty="0" smtClean="0"/>
              <a:t>Invitation to Tender - Timings</a:t>
            </a:r>
            <a:endParaRPr lang="en-GB" dirty="0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461114" y="908720"/>
            <a:ext cx="8215342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"/>
              <a:defRPr sz="2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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0" lvl="1" indent="0">
              <a:spcAft>
                <a:spcPts val="1200"/>
              </a:spcAft>
              <a:buNone/>
            </a:pPr>
            <a:endParaRPr lang="en-GB" dirty="0" smtClean="0"/>
          </a:p>
          <a:p>
            <a:pPr marL="742950" lvl="2" indent="-342900">
              <a:buFont typeface="Arial" pitchFamily="34" charset="0"/>
              <a:buChar char="•"/>
            </a:pPr>
            <a:endParaRPr lang="en-GB" dirty="0" smtClean="0"/>
          </a:p>
          <a:p>
            <a:endParaRPr lang="en-GB" sz="3000" dirty="0" smtClean="0"/>
          </a:p>
          <a:p>
            <a:endParaRPr lang="en-GB" sz="3000" dirty="0" smtClean="0"/>
          </a:p>
          <a:p>
            <a:pPr lvl="1"/>
            <a:endParaRPr lang="en-GB" dirty="0"/>
          </a:p>
        </p:txBody>
      </p:sp>
      <p:pic>
        <p:nvPicPr>
          <p:cNvPr id="1028" name="Picture 4" descr="https://encrypted-tbn1.gstatic.com/images?q=tbn:ANd9GcTIicrvID9XjvNjrGU-aVW1EdMgOawRf_o00Jj15mmIW0M0k9T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0" r="2459"/>
          <a:stretch/>
        </p:blipFill>
        <p:spPr bwMode="auto">
          <a:xfrm>
            <a:off x="5806444" y="1556791"/>
            <a:ext cx="3217572" cy="339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908720"/>
            <a:ext cx="6408712" cy="4896544"/>
          </a:xfrm>
          <a:prstGeom prst="rect">
            <a:avLst/>
          </a:prstGeom>
        </p:spPr>
        <p:txBody>
          <a:bodyPr wrap="square" rtlCol="0" anchor="t">
            <a:normAutofit fontScale="92500" lnSpcReduction="20000"/>
          </a:bodyPr>
          <a:lstStyle/>
          <a:p>
            <a:pPr marL="450850" marR="0" indent="-3683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</a:t>
            </a:r>
            <a:r>
              <a:rPr kumimoji="0" lang="en-GB" sz="3200" b="0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GB" sz="3200" b="0" i="0" u="sng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realistic</a:t>
            </a:r>
            <a:r>
              <a:rPr kumimoji="0" lang="en-GB" sz="3200" b="0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</a:t>
            </a:r>
            <a:r>
              <a:rPr kumimoji="0" lang="en-GB" sz="3200" b="0" i="0" u="sng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fair</a:t>
            </a:r>
            <a:r>
              <a:rPr kumimoji="0" lang="en-GB" sz="3200" b="0" i="0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GB" sz="3200" b="0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about the return date</a:t>
            </a:r>
          </a:p>
          <a:p>
            <a:pPr marL="450850" indent="-368300">
              <a:spcBef>
                <a:spcPct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Remember supplier approval processes</a:t>
            </a:r>
          </a:p>
          <a:p>
            <a:pPr marL="450850" marR="0" indent="-3683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3200" baseline="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Conside</a:t>
            </a:r>
            <a:r>
              <a:rPr lang="en-GB" sz="32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r the </a:t>
            </a:r>
            <a:r>
              <a:rPr lang="en-GB" sz="3200" u="sng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complexity</a:t>
            </a:r>
            <a:endParaRPr lang="en-GB" sz="3200" dirty="0" smtClean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450850" indent="-368300">
              <a:spcBef>
                <a:spcPct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Consider bank holidays </a:t>
            </a:r>
          </a:p>
          <a:p>
            <a:pPr marL="450850" marR="0" indent="-3683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320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Ensure enough time between question deadline and tender deadline</a:t>
            </a:r>
            <a:endParaRPr kumimoji="0" lang="en-GB" sz="3200" b="0" i="0" u="none" strike="noStrike" kern="1200" cap="none" spc="0" normalizeH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767517"/>
      </p:ext>
    </p:extLst>
  </p:cSld>
  <p:clrMapOvr>
    <a:masterClrMapping/>
  </p:clrMapOvr>
  <p:transition spd="slow" advTm="782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Invite Tenders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04" y="274638"/>
            <a:ext cx="8229600" cy="1143000"/>
          </a:xfrm>
        </p:spPr>
        <p:txBody>
          <a:bodyPr/>
          <a:lstStyle/>
          <a:p>
            <a:r>
              <a:rPr lang="en-GB" dirty="0" smtClean="0"/>
              <a:t>Dealing with Questions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07505" y="1052736"/>
            <a:ext cx="6408711" cy="4733703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GB" dirty="0" smtClean="0"/>
              <a:t>Issue Q&amp;A to all suppliers</a:t>
            </a:r>
          </a:p>
          <a:p>
            <a:pPr>
              <a:spcAft>
                <a:spcPts val="1800"/>
              </a:spcAft>
            </a:pPr>
            <a:r>
              <a:rPr lang="en-GB" dirty="0" smtClean="0"/>
              <a:t>Anonymise Q&amp;A</a:t>
            </a:r>
          </a:p>
          <a:p>
            <a:pPr>
              <a:spcAft>
                <a:spcPts val="1800"/>
              </a:spcAft>
            </a:pPr>
            <a:r>
              <a:rPr lang="en-GB" dirty="0" smtClean="0"/>
              <a:t>Consider commercial sensitivity</a:t>
            </a:r>
          </a:p>
          <a:p>
            <a:pPr>
              <a:spcAft>
                <a:spcPts val="1200"/>
              </a:spcAft>
            </a:pPr>
            <a:r>
              <a:rPr lang="en-GB" dirty="0" smtClean="0"/>
              <a:t>If new information issued late consider response deadlines</a:t>
            </a:r>
            <a:endParaRPr lang="en-GB" dirty="0"/>
          </a:p>
        </p:txBody>
      </p:sp>
      <p:pic>
        <p:nvPicPr>
          <p:cNvPr id="5" name="Picture 2" descr="http://www.jeffbullas.com/wp-content/uploads/2011/05/17-Most-Important-Questions-i-have-been-asked-about-social-mediaPicture1.jpg"/>
          <p:cNvPicPr>
            <a:picLocks noChangeAspect="1" noChangeArrowheads="1"/>
          </p:cNvPicPr>
          <p:nvPr/>
        </p:nvPicPr>
        <p:blipFill rotWithShape="1">
          <a:blip r:embed="rId6" cstate="print"/>
          <a:srcRect l="10757" r="5337"/>
          <a:stretch/>
        </p:blipFill>
        <p:spPr bwMode="auto">
          <a:xfrm>
            <a:off x="6300192" y="756637"/>
            <a:ext cx="2736304" cy="4339977"/>
          </a:xfrm>
          <a:prstGeom prst="rect">
            <a:avLst/>
          </a:prstGeom>
          <a:noFill/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80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Invite Tenders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Pricing &amp; Payment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54001" y="1124744"/>
            <a:ext cx="8731472" cy="435770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sz="2600" dirty="0" smtClean="0"/>
              <a:t>Ask for </a:t>
            </a:r>
            <a:r>
              <a:rPr lang="en-GB" sz="2600" u="sng" dirty="0" smtClean="0"/>
              <a:t>firm</a:t>
            </a:r>
            <a:r>
              <a:rPr lang="en-GB" sz="2600" dirty="0" smtClean="0"/>
              <a:t> prices where possible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sz="2600" dirty="0" smtClean="0"/>
              <a:t>Ensure price </a:t>
            </a:r>
            <a:r>
              <a:rPr lang="en-GB" sz="2600" u="sng" dirty="0" smtClean="0"/>
              <a:t>includes</a:t>
            </a:r>
            <a:r>
              <a:rPr lang="en-GB" sz="2600" dirty="0" smtClean="0"/>
              <a:t> all requirements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sz="2600" dirty="0" smtClean="0"/>
              <a:t>Resist paying in advance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sz="2600" dirty="0" smtClean="0"/>
              <a:t>Pay on ‘acceptance’ of deliverables</a:t>
            </a:r>
          </a:p>
          <a:p>
            <a:pPr>
              <a:lnSpc>
                <a:spcPct val="150000"/>
              </a:lnSpc>
            </a:pPr>
            <a:r>
              <a:rPr lang="en-GB" sz="2600" dirty="0" smtClean="0"/>
              <a:t>Ensure stage payments are linked to useful deliverables</a:t>
            </a:r>
          </a:p>
        </p:txBody>
      </p:sp>
      <p:sp>
        <p:nvSpPr>
          <p:cNvPr id="5" name="AutoShape 2" descr="data:image/jpeg;base64,/9j/4AAQSkZJRgABAQAAAQABAAD/2wCEAAkGBxQSERUQEBQVFRUXGRgXGBgYFxYaFxgZFxUXFiAXFRkaHCggGholHBYcITEhJSkrLi4uGB8zODMsNygwLisBCgoKDg0OGxAQGywkICUsLCwsLCwsLCwsLCwsLCwsLCwsLCwsLCwsLCwsLCwsLCwsLCwsLCwsLCwsLCwsLCwsLP/AABEIANwA5QMBEQACEQEDEQH/xAAcAAEAAgIDAQAAAAAAAAAAAAAABgcEBQECAwj/xABEEAABAwICBwUEBwYFBAMAAAABAAIDBBEFIQYSMUFRYXEHEzKBoSIjkcEUQlJicpKxgqKy0dLwM6OzwuElQ1PxJHST/8QAGwEBAAIDAQEAAAAAAAAAAAAAAAEEAgMFBgf/xAA0EQACAQMDAgQDBwUAAwAAAAAAAQIDBBEFITESURMiQXEyYaEGFEKBkbHRFiNScsEkNPH/2gAMAwEAAhEDEQA/ALxQBAEAQBAEAQBAEAQBAEAQBAEAQBAEAQBAEAQBAEAQBAEAQBAEAQBAEAQBAEAQBAEAQBAEAQBAEAQBAEAQBAEAQBAEAQBAEAQBAEAQBAEAQHBKA83zgIDEqMUYwXc4AcSQB6qG0uTKMJS4Rp5tOKNpsamLycHfw3WDqw7lqOn3MvwP9DrHp7QnL6TH5kj9Qo8aHcyem3K/Azc0GNwzZxSxyfge136FZqcXwytOhVp/FFoz2vusjUdkAQBAEAQBAEAQBAEAQBAEAQBAEAQBAEAQBAecsoCAimk+mkFILSOu/cxti89RuHMrXOrGHJdtLCtcvyrbuVhjXaLVTEiIiFvKznnq4jLyA6qnO5k+Nj0ltolCnvPzP6ETqqp8h1pXueeLnF36qu5N8nWhRpw+GKR4qDZk5QHLHEG4JB4jI/FMkSjGW0kSjAtP6ymIHed6wfUkz+D/ABD4not0K8onMuNIt6yylh/ItXRPT+nrLRk91MfqPIz/AAO2O6beSu068ZnmrzS61vvyu6/6TAFbjmnKAIAgCAIAgCAIAgCAIAgCAIAgCAIAgPGeYNCAqzTzT/ULqekIL9jpMiGcmjYXegVWtXS2id/TdJdXFSrx27lVyyFzi5xLnHMkm5J4klUW2+T1UYRisRWDNwbBZ6t/d00bnnfbwt5uccgOqyhCUnsabi6pW8c1HgsvA+yFoAdWTEneyLIDkXnM+QCtwtV+JnnrjX5PajHHzZMaHQTD4gNWmYbb33efi4lblSguEcqpqNzN7zZnu0aoyLGlg/8AyZ/JZeHHsaVdVl+N/qajEOzrD5R/gCM8Y3Ob6A2PmFhKhB+hZp6rdU+J59yD4/2SSsBfRyiUfYfZr/J2w+dlXna/4nYttfi3issfNFd1dNJC8xytdG9pza4EOH98VVacXud6nUp1Y9UXlFk9n/aO5pbTV7rtOTJicxwbJy+98eKt0bj8Mjz+p6Ps6lFe6LdY6+YV08zwdkAQBAEAQBAEAQBAEAQBAEAQBAEB5yvsEBV/aXpiYh9Fgd7xw9pwPgaf9x9BnwVW4q9K6UdzSNP8aXizWy+pUhVA9clhbEt0E0Ikr3a77x07TZz97iPqx39XbAt9Gi57+hytS1ONsumO8v2L0wnCoqWMQ07Axg3DaebjtJ5ldCMVFYR4+tWnWm5zeWdcXxuClZr1MrYxuucz+Fozd5BJSUeSaNCpWfTTi2QPFO1+FptTwPl+85wjHkLOPoFWldRXCOxR0CrLeckvqag9sU18qaO343frZYfe32LX9PR/z+hsMO7YmE2qKZzB9pjw790hv6lZK7XqjRV+z81vTmn77E6wLSilrB/8eVrnb2H2Xjq05+exWIVIy4Zx7izrUH/cjg6aTaMQV0epO32h4ZBYPYeR4cjkpnTjNYZNreVbeXVB/l3KH0r0ZmoJe7lF2nwSAey8fI8QubUpOD3PZ2V9TuoZjz6onPZTpqbtoKl2WyF5P+WSfT4cFYt634WcbWNNxmvTXuv+ltAq6ebOUAQBAEAQBAEAQBAEAQBAEAQAoCMaZ482lp3zHMgWaPtOOQHx9LrCpPpjks2lu69VQR891VQ6R7pZDrPeS5x4krlSk28nvaNONOChFbI3uhGjDq+oEeYib7UrhubuA+8dg8zuWyjT63gqajfK1p5/E+EfQ1FSMhjbFE0MY0WaBsAC6aWFhHhpzlOTlJ5bITp/2hNo709NZ9R9Y7WxXG/i77vx4HRWr9Gy5Otp2lSuPPPaP7lLV9dJPIZZnukedrnG56DgOQXPlJyeWeupUadKPTBYRzQYbNO7VgifIfuNJt1IyHmpjCUuCKtxSpLM5JG/i7O8RcLimI6yRD0L7rYrep2KL1i0X4vo/wCDCxDRCtgGtLTSAcWgPHxYTkodGceUbqeo21R4jNfsaeKRzHBzCWuaciCQ4HkRmCteWi3KMZxw90WpoL2mEltNiDhnk2bZ5S/1fHirlG4ztI81qOjdP9yh+a/gsTH8FirIHQTC7TmCNrTue08QrMoqSwzh29xOhUU48nztjuES0VQ6CS4ewgtcLjWG1r2n+7EclzJwcJYZ7q2uIXVJTXryi8uzrSX6dSgvPvo7MkHE7n/tAfG66FGp1xPHalZu2rYXD3RK1uOeEAQBAEAQBAEAQBAEAQBAEB5VD7BAUX2rYyZqkU7T7EQueb3D5Nt+Yqhczy+k9Xodt00/Ea5IUxpJAAuSbAbyTuCqo78pKKbZ9F6B6PChpGREDvHe3KfvkbL8BsHTmupSh0RweCv7p3Ndy9OF7GB2k6W/QYNSIjv5bhn3W75CPQc+ixr1ehbcm7S7H7zU83wrn+Cg3vJJc4kkkkkm5JOZJO8rm8ntklFYXBZmgnZp3rW1FeC1hzZDsc4bjJvA+7t48Fco2+d5HndR1npbp0Pzf8FoHuqWNscTGtFw1jGANFz0HnfqrmEkebnOU3mTyzNjlvyUKWTFo7rIgi+lOg1NWguLRHNulYADf742OHXPmtVSjGZftNSrWz2eV2ZR+kmj81DMYZxza4eF7eLT+o2hc6pTcHhnsbS8p3MOqH5rsWJ2TaZFxGH1Drmx7l5OZt/2zzAzHIEcFbt62fKzgazpyh/eprb1X/TfdqmjX0qlM0Y97AC4WGbmWu5nPiOY5rZcU+qOVyU9JvPArdL+GWxWHZzj30SuYSfdyWjk4WccnHo63kSqdCfTI9Fqtr49BtcrdH0MCumeIOUAQBAEAQBAEB0llDRdxAA3k2HxTJKTbwjXQaRUr5O6ZUROfuaHtJPTPNYKpFvGTfKzrxh1uDx3wbMFZlc5QBAEBqcfrRFE+R2QY1zj0aLn9FDeFkzpw65KK9T5pqqkyvfK7xPcXHqST81yZPLyfQremqdNRRLeyrBvpFexzhdkI713UZNH5s/2VutodU89jna1ceFb9K5lsX3NKGtLnGwAJJ4AZkronjEm3hHzVpXjbqyqkqHXsTZg+yweEfPqSuVUn1ybPfWNsreioLnl+5L+yXRETv8Aps7bxxm0bTse8fWPEN/Xot9vSz5mcrWr9wXgw5fPsXFWVTYmOkkcGtaCSSbAAbyVeex5aMXJ4RC6HHjVNkro2F0YJipgdsr76rpLbm3GqL52a5aurqN1Sl4bw+Twwyd47yCpaXxO8YJzaXEglpBv4t/HfdGttjCE3F5RFNIaeuwtwqKSplkpXEari8va258EjXXHLWtnyKqyc4PKZ6K0la3cfDqRSl8tiVaEdpTKlzaerDYpTk1wv3bzwz8LuRyPot1K4UtpFK/0iVFOdPeP1RKtKdH466ndBLkdrHb2O3OHzG8XW6cFNYZz7S6nbVFOH/0+dqymlpKh0brslidtG5zSCHNPDYR1XLacJHuoTp3FLK3TR9EaI40K2kjqMrkWeOD25OHTf0IXUpy64pnhry3dvWlT7ce3oUVp3g30SulhAswnXj/C/Ow6G7fJc6tDomex0248e3i3ytmXhoJi30qghlJu7V1H/iZ7JPna/muhSl1QTPH31DwbiUPQkC2FQIAgCAIDq54AuTYcUC3K/wBKu06GDWjpAJpBlrZ9009fr+WXNVKt0o7R3O9Y6FVrYnV8sfqyrMb0hqKt2tUSucNzb2YOjRl81RnVlPlnrLWxoWy/tx37+v6msDrZjIjMEbQRvC1otySaw0fTWCPeaeF0vjMbC78RaL+q7UM9KyfMLhRVWShxl4M5ZmkIDgoCv+1iu7uhkA2vLY/zHP8AdBWmu8QZ0NLp9dxH5FIBcw90XR2J4dqUktQRnLJqg/djFv4nOV+1jiOe55HXq3VXUOyNp2sYp3GHPaDZ0xEQ6H2nfutI81ncSxBlbSKPi3KzwtyiKSmdLIyKMXc9wa0c3Gw8lzksvB7OrUVODnLhH05g2HMpqeOnj8MbQ0c+JPMm5811ox6Vg+e1qsqs3OXLKs7SMYkr62PB6YkN1gJXDj4iT91jc+q01JdT6Tp21NUKPjS5fBNsNpmNLY4wBDTtEbBuLrAE9Rs6kqeDmTll5Z2raDvBmQJDcWblfIBxbffbIg5Oy5EZJmJgwSGLWhexr4nNIew5h2WZYDsFtrTmL9Lmskxk4vKK9020J7hprKK8lKcyNroeR36o47Rv4qpVo9O6PUadqiqpU6vP7k87KtKzVwmnmN5ogM9748gHHmDkfLirFCp1LD5RytWslQqdcPhf0Zpe2vAhaOuYM7iKTpmWuPqPMLXdQ26i5oNziTov3RidiOLas01Idj29638TbNPxaR+VRay3cTdr9Dyxqr2ZsO3HDrsgqhta50TujhrC/QtPxWV1HZM0aBWxOVN+u5x2G4hdlRTk+Eskb+0C13w1W/FRay2aJ+0FJKcKnfb9C1FcPOhAEBwSgK60u7UY4HOhow2aQZF5v3TTwyzeelhzVapcKO0Tt2WjTrLrq+VfUrXHNNayraWTS+wdrGANaetsyORKpzqznyz0Ntp9vbvqhHfuzQ96tXSdFVTnWUYM+vJL+zjRk1tSHPHuYiHPO5x2hg62z5dVvt6PXLL4OTq+ofd6LhH4pce3cv0BdQ8KcoAgOr9iAqPtpqPdwx8Xl35W2/3Ktcvyo7mhwzWb+RVq5568+i+zim7vDKYcWa/5yXfNdSisQR4LUpud1Nvv+xBu3Sr9umh3APeepIaP0Kr3b4R1/s/T+OfsiO9k1CJcTjJ2RtfJ5gaov5uB8lrt1mZe1qr0WzS9cIuvSLExT08sx2Rsc/8AKCbLoSeFk8hRh1zUSrezPDnMhkxOXOepcWRX22LjrP8A2nAno0cVXgi9fVuqXSuFsWTR0zWRhm4Z+d73+OayZQwdKN8b7tZKx7m7LEEi32upzPNCOk6VtE2X2JANbLbsdYGxcbZOFrhw2XtyWSZHua3vn0xc46urazmEAB5zvfcHkbthtcXztPJJHG4XFS10Nfh5Oo52rNBbNjX5O1MrWGR1b7hbLJU5VIUp5yddXbr27o1fyZu9PdJKR9JLSyOcHyMOoCw+IZtJ4DWA9VnO6pzi0NKsbmdaNSmtk9yqdD8Q+iVkNQ7wtd7dszquBact+Rv5KrSqqMkz1d/YTr0JQXPoT3TvTWkrKKSnj7zXJa5pLLC7XA7b5ZXHmrFa4pyjhHF07RbuhXjUkljf1In2eY62gqXTS6xY6MtIZYm92kbSOBWmjWUJZZ1dU0updUlGDWU/UsJ/a1Sboqj4R/1qz98h2Zwv6aufWUf1f8HUdrdL/wCGf/L/AKk++w7MyX2ZuP8AOP1/g6Htcp90E37n9Sj77Hsyf6Zr/wCcfqRfTftLfUxdxSsfEx3+I4kazh9kEHJvHesZ3HWsI32ui/d59VXzP07FcEngtGx1nKR01ipwY9UjjWKYRj1yPWmddwDjYEi5tewvttv6KMIyVSXosn0ToHXUP0dkFDK12qLkHKQuIzc9psbnpb4Lo0uhLEWeNvo3EqjqVlz+hKrraUTlAEB1k2IClO2l3vqYcpf1jVS64R6LQfikV2qJ6k+mdDh/0+k/+vD/AKTV1qfwL2Pnl5/7FT/Z/uVL22O/6gwcIGf6kqp3Xxr2PTaAv/Hl/t/xHv2INH0mofwiA/NIP6VNryzVr7/twXzJdpw11U0ULDYzFoefsxhwL3dbCw5lXJ8HmqUumWTPoIml41AGxRARRDdkACR8NXyWr0DeXkaUy6sFtzntY7m03uPO1vNFyGQqjqXxy67G2EZBabAEbtXK2s07M87nbmtmNjAsDFpZPdiLVDnOtdwOWWtu6LVJSx5TLb1NDiElR/hPlhcQNU2Y85W+s7WGfLPitXh1X+Iy6odiN1GM1ETu7IzbYDVFwQNhGXRUKlGak8liMosjeNUFVUzB7IJHEtA9ljt2SyjTeMYPRaVqFGnScJywR6zg7UIs4HVIORBvax4G6dO+Duq4j09SexKqjs9ro4XzyMY1rGOkdd4vqtaXGwF87Bbvu08ZObHXLdzUIttt44NFo/hrquojpmODTISATews0uzt0WuFPqlguXV34FJ1Gs4LDg7H339uqbb7sZv6uVpWfzOFL7SbbQ+psYeyCD69RMfwhjf1BWf3SPcrS+0Vx6RX1M+DsqoW+Lvn9ZLfwgLNWtNGieu3cuGl7L+TUaadl8Zh7zD2lsjBnGXEiQctY5P4bisaluseQ3WWsz8TFw8p+vYp6SEgkEEEZEHIgjcRuKpZPTKCayuDoWJkh0zkRp1Eqlk9WMssWzdGmkcyQPjIcQ5u9pII5gtPzCy3Ro8km0mmWBoFp/VNnjpZS6oY9wbxkbewuHbwNpv8VYo1pZ6XucXUdMoeG6kfK1+jLuV88qEB1k2ICle2lnvaZ260g/0yqt0tkeg0GXnkiulQPVn0toTJrYdSEf8AgiH5WBvyXWp/Aj57erFxP3f7lWdt8JFdE/c6ADzbJIT/ABBU7peZHotAl/ZlH5mL2RVgjqZwTa8JP5XtP6EqbX4iNdjmlF/Ml7qktilqyQ2Sb3cV/qs4/PyCtSeXg8utkbOirI+67tjmkhoIYTY2yvfnffxWLQTPSdrXRujeSYzYb9eN2Rz8yiJZjUOjp1w+SRr2CxADbE2Nxc32bMhtWWSDnSrGRE5jG+Jp1ieAtbLnmoSII7V1+uw93fV2k3tcE7t+fFZEG70Xw8Fl3DN1r5buaNko2NRGYnXjJtuO2x/koDI/jWj8OJO126sNawjW3Mmtx522Hb1WqdJN5OjaahOinB7xZNNK5bYfV8qeb/ScFtm8QZWtN7iH+y/cpHs0aTilNbi4+QjcqNBedHrtVaVrPJ9FBdI8QEAQBAQHtA7P21d6imsyotmNjZbceD+B+PEV61BT3XJ2dN1WVu/Dqbx/YpWpo3RvdHK0se02c1wsQea5ssp4Z7Sk4VYqcXlM6aqxybukyKCidNIyGMXe8hoHM/LepinJ4RrrVI0abqS4SPpqgpRHEyLaGNa38rQPku0lhYPmdSbnNy7s9mxAbAB0ATBi23yzupICA4cgKm7aqa8MUn2ZLHo5p+YCr3C8p19Gn018dyqFzj2fofQPZRWd5hkQ3sL4zy1XEj90hdO3lmCPD6vT6LqWPXcjnbnQ3ip6gDwudGejhrD1YfitV1HZMu6DVxUlDus/oVjo5VGOqjzsH3Y7o8W/istNB4kdTVaTnQaSLVD46lrYJfYlZlGdjXZWtbjkMuWSuvbc8d8jUyQPgeb+wRv22BFrjKxFsr+XWckPY3uFYkHtGs4Nk8Iva7hYWu3eOmY3ZZLFonJv6Fhab2IB2tJ8LuLeIKArPS+oD6qXPIOt8Bb5eqzRiZOD07pbOIswgN25kNtkgJbV1csL2thaCDYWte+drX2tPosSTrW1lgBcEl4bYZ2NwSD5KcA4bhRk1pIj7wEEDZfLa0/aFkyD0diP0qnloal3dve0xiS285e2Db++CxksrBtoVfCqKfYiGgWjU1JiwZUMtqRyOa8XLHiwZdp/b2bQq9GDjUO/qF7Tr2mYv1WxdDCrp5o7IAgCAIDR6R6K09a207PaHhe02e3z3jkbha6lKM+UXLS/rWrzTe3b0IFUdkD9b3dS3V3azDrD4Gx9FUdnvsz0EPtMseenv8nsS/RDQeGh94D3kxFjIRaw3hg3D1VilQjT9zjX+qVbvZ7R7fySpbzmBAEAQBAQftPw/vaGYAXLRrjqzNYVI9UWi1Z1PDrRkUKw5XXKZ76Dyslr9h2KZz0pO3Vlb/C7/arlrLmJ5v7QUN41V7E706wj6XQTQtF36uuz8TDrAedreasVY9UWjjWNfwa8Z/qfNvMLlo93KKki68Kpo8So2VMdmzeGQDZ3jRncDZfJw6hdSlPrjk8Je2zoVnB/kdO8JtS1wIOyOXYb8zsPXYd6lxxuityarEcPfA7VdsOQduI4jKwPLaL5cieSGiT4NiZlDbPB1WWeD4iQPE3isWhkrTEo3Gd28uOXmB6rNEEvwmERgMGZ48SAPgoBtKjExGGvcPZzA9klwdbJp32P97USJyaWhpCZrn6t3E7y48fO5+CkglFFF7kyaxFniw3O1d19u3Ic1gZHjXxxzsLn+zI1ubrWvkMpANl9gO8C4yUog64Ni74rx1HtNBsCMy0XsLfabf8ARPYnJMKWdrgHNIc07CFkpZIwZSyICAIAgCAIAgCAIAgCAIDX4tTh7HNOwgg9CLIE8HzTi9AaeolgP1XG3Qm49Fy60OmR7rTa6q0U/UzdEcY+h1kNR9VrrP5sd7LuuRv1AUUp9MkzZf2/j0JQ9fT3PpaN4cA5puCAQRsIO8LqngmmnhlB9p+jZpKsyMHuZiXt4Bxzcz45jkeS51xT6ZZXB7LSLvxqPS35o7fkY/Z9pT9An95cwSZSAZ2tseBxH6KKNXoe/BnqVgrmnmPxLj+C8aujhq4gfZexwu1wzyI2tIXRTTR4qUXF9L5RGq2mfAO6maZqc5awB12cLgZ5cVi49icmmqcJdF7+ndrR3J1gcwDx48ETII88e8a6+YP/AApIJCyfVdrAZA3/APSAwsYxIOkGobgW27iNl+KAydH3EtdfNzi0DiclDBPqaFrIxHtFs+BJ2+qxMjAnoGuDXRnIF2ZF3AtJGw+Nt93LJSQauWkDjqEhoB1d9rlzf8M7+bTcZX+sgPekMtM8nWDmOzbYe7dzuPC7keO9MZBJ8OxFsjRY2NvCdo6hSn3BnrMgIAgCAIAgCAIAgCAIDpK24QFMdsGBFr21jBl4X/IlVriGVk7ejXXhz8N8Mrhc89eXX2QaTiaD6FIfeQj2L/Wi2C3NuzpZdC3qdS6WeP1mz8Kp4seH+5LtKMAjrqd0EmV82utmxw2OH8t4ut04KawznWtzO3qKcfz+aPnTGsJlpZnQTt1Xt+DgdjmneCuZODi8M9zb3EK9NTgSDQnTmWgIjdeSAnOMnNvExnd02FbKVdw29Cjf6XC58y2l3/kuLBdJqSuaO5laXb2O9mQdWnb1Fwr8akZcM8rcWVag8Tj+foeFfgzoi+SA+ybl0ZHsk22t+yf1UtZK2SDupWOcZGnYfCBnfP0vb4KMjB1lc5jhrbMvMXzUkGvZGXv1WjWJOQsgJ7o9gQgGu7N5A/Z5dc1i2SbaaYCwvYnZ02k+QzUAjVRi5Oq6N2rYusL2s0G/xOXXPgs8GiU2+DeajaiMllr3BO0AniCPC7mOPmsWbovKyeMTX21C3XYGljmkWu6zciNwtlccbqMoywYmIUBZNE6J+qXGw263s5kX3ttfbz4qc7ZIJlSA6vtG6yiGe6yICAIAgCAIAgCAIAgCA02kWFtnhfE8XDgQoaT5MoycZJo+dMawt9LO6CS+ROqeLbrm1qbjI9vp14q9Jd0dcLxCSnlZPC7Vew3B9LHiCLg9VrjJxeUXK9GFam4T4Z9D6IaTR18AlZk8WEjN7HW9WncV06dRTWUeFvLOdtU6ZcejOdK9FoK+MMmFnN8Eg8Tf5t4gpUpqawyLS8qW08w49V3KN0o0PqaFx7xhdHulaLsPX7J5Fc+pRlDk9haajRuF5Xh9iPA2zG5ay80msM2UOkNWwWZVVAHASyW+F7LNVJL1K07KhLdwX6GFQY3URzCZsr3OBzD3Oc12d7OBOxblVa5OVUsKdTZLBbGj2Mw1414rRzge8gccnDe5my4uRmOGYG1b4zTODc2k6EsSR6YbWdw9zdXVzsWnxt2WMbjmQcwRfzzC2clQlEdex9rG7XDbu2gWI3c1iSdpSRts5lrbM87jy22UmL2NBUYKSSYyHMJvYbb7m24Z/NTk0+E/QkeG0ndRhu/aeZP928lg2WIrBkPkUIk8MIh71/fO2bGfh49XfoAs0skEhWwxCkBAEAQBAEAQBAEAQBAdXtugIH2haIiqjLmC0rc2n5LCpBTRatLqVvUUlx6lITwuY4xyDVc3Ij5jkuZODi8M9zbXEK8FKJmYHjM1JKJ6d2q4bd7XD7LxvCQm4PKIubancQ6JovXQ7TqCuAZcRz2zjcdvON2xw9eS6FOtGfueNvdNq2zzzHuSl7Q4EEAg5EHMHqtxz08cEUxXs4oJyXd13TuMR1P3c2+i0yoQl6HRo6rc0tlLPvuaCTscgv7NRKBzaw/ILX91j3Li1+t6xRh4F2XUhlIlfLIBc2u1oyO+wv6rJW8fU0S1et+FJE4p9D6WJmrBC2M/bb47jfr+L1W2MIx4RQrXNWs8zeSPY8yJsjIauRscjjaGUENcTuDhuPob7jksX5TGNOU1lIwbSwSESZFxyP8A25LADd4Xbc+fBTszWSHCKwPBaCBba0+IfIjpl02DFok9o6hpce7NnAkWOw9OI/kFGTDK9DOa7LMW5IzYjBrAZHCFu/N3Jt9nVxy+KkgkdJBqNDVsisIxZ7LIBAEAQBAEAQBAEAQBAEAQHnLHdAQDTnQZtSDJGNWUbCLZrXUpqa3LlpeTtpZiU3iOHyQPLJWlp2X3Hp/Jc+dNwZ7G0vqdxHMXv2MZriCCMiMwRtB4hay40msMm2j3abV04DJSKhg3SX1x0eNvmCrELmUedzj3Oi0au8PK/oTjD+1ukePesliPQOHkW5+gW9XMHycipoVxH4cM2be0vDbZ1BHLup/kxZfeKfcrvSLxP4Pqv5I/TdpdFE57mmSTLINYRv4vsjuIIzp6RcTeNkaPHe1molBbSxtgH2j7cnl9UfArRO6b4Orb6DTj5qrz8vQr2unfM4vmc57nbXOJJPmVX6m3lnY8CnGHSkkifaJYrOyI0+INL4djdcEys67y22wHMeivU1JrLPHagqCqYpG+mozDqyxuL4drZG5vbuAPFnLlu2LZnuc/B70szZNha15GRHhOZzZbwuNthWEodjFx7G4pMWJDhJlqt1iRu5dVESYyfBttH6U5yv8AE436cB5D1JW2K9SWbxZkBAEAQBAEAQBAEAQBAEAQBAEB0ewFAaHHtGoqlpEjQedhfz4qGk1hmUJyg8xeGVdj3ZpLGS6A6w4HP/keqqztk/hO7a65OG1VZXch9Vg80ZIfG7Lhn+marSozj6Hco6lb1VtLHvsYThbI5dclraaLkZxlw8nlJKApUcmFSqo8HnTxvcbRtc48Ggn9Ft6clJ1lB5bwTLBOz+sqLFzO5afrSbfJgz+NlMbebZrrazb01tuyzdGez6npbPI72X7bwMvwN2N67eat06EYHn7vVK1xtwvkbXGMAZMNlnbnfI8QtxzCJMZNRvLbXadrT4XDi3n/AGVi45JTOZ8PY8d9Si+98J4/d4E23bfRY8ck8nro6+SokEd/YYW61wNYu3NJ3gEH8o4p7EIseGMNAA3LYQeiAIAgCAIAgCAIAgCAIAgCAIAgCA4IQHR0QKAw6rC43+NjXdQCgI5jmEU7BqiNpeetgOJF1GDJTkuGaJuCR/Yb+UJ0oy8afc3Oj1A0TMsANv8ACVJg22TNkQCEHeyA4LUBh12HMlbqvFx6jmEBGJcBkikGpmCbBw57nKHuCS4dhgic52V3bwLZ2zJ55eihRwTk2CyICAIAgCAIAgCAIAgCAIAgCAIAgCAIAgPGsn1GF/Aeu5ARKQlxLjmTmUB11UB3icWkOG0G4QEtppg9ocN4QHqgCAIBZAEAQBAEAQBAEAQBAEAQBAEAQBAEAQBAEAQGNiMJfG5o27R5G6Ai5CA4QHNkBuMBn2xnqPmgNygCAIAgCAIAgCAIAgCAIAgCAIAgCAIAgCAIAgCAIAgMWow9jzcjPiMkBpoaVrpzGL6oJ65f8oDzraMxnPMbj/PmgGGutKy3G3xyQEnQBAEAQBAEAQBAEAQBAEAQBAEAQBAEAQBAEAQBAEAQHBKA1GCMu58n95m5QG2fGHCxFwgMaDD42O1mjPdmTbogMtAEAQBAEAQBAEAQBAEAQBAEAQBAEAQBAEAQBAEAQBAedQfYdbgf0QHhhcGpGAdpzPmgMtAEAQBAEAQBAEAQBAEAQBAEAQBAEAQBAEAQBAEAQBAEAQBAEAQBAEAQBAEAQBAEAQBAEAQBAEAQBAEB/9k="/>
          <p:cNvSpPr>
            <a:spLocks noChangeAspect="1" noChangeArrowheads="1"/>
          </p:cNvSpPr>
          <p:nvPr/>
        </p:nvSpPr>
        <p:spPr bwMode="auto">
          <a:xfrm>
            <a:off x="1016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1321"/>
            <a:ext cx="21812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5421311"/>
      </p:ext>
    </p:extLst>
  </p:cSld>
  <p:clrMapOvr>
    <a:masterClrMapping/>
  </p:clrMapOvr>
  <p:transition spd="slow" advTm="746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Invite Tenders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General Conduct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95536" y="1124744"/>
            <a:ext cx="8064896" cy="4357702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GB" dirty="0" smtClean="0"/>
              <a:t>Report potential conflicts of interest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Use communication routes set out in ITT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Do not ask for information before deadline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Do not accept gifts or hospitality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Respect confidential information</a:t>
            </a:r>
            <a:endParaRPr lang="en-GB" dirty="0"/>
          </a:p>
        </p:txBody>
      </p:sp>
      <p:pic>
        <p:nvPicPr>
          <p:cNvPr id="49158" name="Picture 6" descr="http://www.photo-dictionary.com/photofiles/list/3828/5150warning_sign.jpg"/>
          <p:cNvPicPr>
            <a:picLocks noChangeAspect="1" noChangeArrowheads="1"/>
          </p:cNvPicPr>
          <p:nvPr/>
        </p:nvPicPr>
        <p:blipFill>
          <a:blip r:embed="rId6" cstate="print"/>
          <a:srcRect l="17280" t="11520" r="19001" b="15041"/>
          <a:stretch>
            <a:fillRect/>
          </a:stretch>
        </p:blipFill>
        <p:spPr bwMode="auto">
          <a:xfrm>
            <a:off x="7020272" y="188641"/>
            <a:ext cx="1944215" cy="1680593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067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.2|2|4.4|17.4|9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9|7.8|15.1|9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15.1|7.7|1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7|14|5.7|18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6|20.7|19.9|14.1"/>
</p:tagLst>
</file>

<file path=ppt/theme/theme1.xml><?xml version="1.0" encoding="utf-8"?>
<a:theme xmlns:a="http://schemas.openxmlformats.org/drawingml/2006/main" name="Non-IT_Training_v1.0">
  <a:themeElements>
    <a:clrScheme name="FinanceTraining">
      <a:dk1>
        <a:srgbClr val="000066"/>
      </a:dk1>
      <a:lt1>
        <a:srgbClr val="C5D2E0"/>
      </a:lt1>
      <a:dk2>
        <a:srgbClr val="000066"/>
      </a:dk2>
      <a:lt2>
        <a:srgbClr val="2D2DFF"/>
      </a:lt2>
      <a:accent1>
        <a:srgbClr val="FF0000"/>
      </a:accent1>
      <a:accent2>
        <a:srgbClr val="00B050"/>
      </a:accent2>
      <a:accent3>
        <a:srgbClr val="FFFFFF"/>
      </a:accent3>
      <a:accent4>
        <a:srgbClr val="00B0F0"/>
      </a:accent4>
      <a:accent5>
        <a:srgbClr val="FFFF00"/>
      </a:accent5>
      <a:accent6>
        <a:srgbClr val="6AFF6A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sz="1200" dirty="0">
            <a:solidFill>
              <a:schemeClr val="accent3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anchor="t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kern="1200" cap="none" spc="0" normalizeH="0" baseline="0" noProof="0" dirty="0" smtClean="0">
            <a:ln>
              <a:noFill/>
            </a:ln>
            <a:solidFill>
              <a:srgbClr val="000066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Non-IT_Training_v1.0</Template>
  <TotalTime>6518</TotalTime>
  <Words>187</Words>
  <Application>Microsoft Office PowerPoint</Application>
  <PresentationFormat>On-screen Show (4:3)</PresentationFormat>
  <Paragraphs>59</Paragraphs>
  <Slides>7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Wingdings</vt:lpstr>
      <vt:lpstr>Wingdings 2</vt:lpstr>
      <vt:lpstr>Non-IT_Training_v1.0</vt:lpstr>
      <vt:lpstr>Invite Tenders</vt:lpstr>
      <vt:lpstr>PowerPoint Presentation</vt:lpstr>
      <vt:lpstr>Invitation to Tender</vt:lpstr>
      <vt:lpstr>Invitation to Tender - Timings</vt:lpstr>
      <vt:lpstr>Dealing with Questions</vt:lpstr>
      <vt:lpstr>Pricing &amp; Payment</vt:lpstr>
      <vt:lpstr>General Conduct</vt:lpstr>
    </vt:vector>
  </TitlesOfParts>
  <Company>University of Oxford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 Purchase to Pay Process</dc:title>
  <dc:creator>Czg</dc:creator>
  <cp:lastModifiedBy>Joanne Sibbald</cp:lastModifiedBy>
  <cp:revision>870</cp:revision>
  <cp:lastPrinted>2017-06-23T15:08:30Z</cp:lastPrinted>
  <dcterms:created xsi:type="dcterms:W3CDTF">2009-12-03T10:02:20Z</dcterms:created>
  <dcterms:modified xsi:type="dcterms:W3CDTF">2017-07-27T09:42:20Z</dcterms:modified>
</cp:coreProperties>
</file>