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6" r:id="rId3"/>
    <p:sldId id="400" r:id="rId4"/>
    <p:sldId id="402" r:id="rId5"/>
    <p:sldId id="404" r:id="rId6"/>
    <p:sldId id="406" r:id="rId7"/>
    <p:sldId id="407" r:id="rId8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21C5FF"/>
    <a:srgbClr val="FFFF01"/>
    <a:srgbClr val="21FF85"/>
    <a:srgbClr val="FF6161"/>
    <a:srgbClr val="8181FF"/>
    <a:srgbClr val="000000"/>
    <a:srgbClr val="C5D2E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1" autoAdjust="0"/>
    <p:restoredTop sz="75782" autoAdjust="0"/>
  </p:normalViewPr>
  <p:slideViewPr>
    <p:cSldViewPr>
      <p:cViewPr varScale="1">
        <p:scale>
          <a:sx n="48" d="100"/>
          <a:sy n="48" d="100"/>
        </p:scale>
        <p:origin x="20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2831A-DE36-44EA-9227-13DBB3FACC2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4C75BF-90B0-4F45-A989-CEE4ECBF9C1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Technical Compatibility</a:t>
          </a:r>
          <a:endParaRPr lang="en-GB" dirty="0">
            <a:solidFill>
              <a:schemeClr val="accent3"/>
            </a:solidFill>
          </a:endParaRPr>
        </a:p>
      </dgm:t>
    </dgm:pt>
    <dgm:pt modelId="{53E41E82-1E48-4FF2-942C-9A1DEA0AEE8A}" type="parTrans" cxnId="{CB4DE51A-1474-4EEA-A95C-5B05BBE4D971}">
      <dgm:prSet/>
      <dgm:spPr/>
      <dgm:t>
        <a:bodyPr/>
        <a:lstStyle/>
        <a:p>
          <a:endParaRPr lang="en-GB"/>
        </a:p>
      </dgm:t>
    </dgm:pt>
    <dgm:pt modelId="{C8471580-3457-4E00-A269-03AC27F561B2}" type="sibTrans" cxnId="{CB4DE51A-1474-4EEA-A95C-5B05BBE4D971}">
      <dgm:prSet/>
      <dgm:spPr/>
      <dgm:t>
        <a:bodyPr/>
        <a:lstStyle/>
        <a:p>
          <a:endParaRPr lang="en-GB"/>
        </a:p>
      </dgm:t>
    </dgm:pt>
    <dgm:pt modelId="{CBF89624-A970-4E14-AC4C-EABF4999734D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Single Provider</a:t>
          </a:r>
          <a:endParaRPr lang="en-GB" dirty="0">
            <a:solidFill>
              <a:schemeClr val="accent3"/>
            </a:solidFill>
          </a:endParaRPr>
        </a:p>
      </dgm:t>
    </dgm:pt>
    <dgm:pt modelId="{06B7F702-B260-4A86-ABC3-E1BF3EE18631}" type="parTrans" cxnId="{8F1CD599-25C2-48BB-A525-93AAF7139A6D}">
      <dgm:prSet/>
      <dgm:spPr/>
      <dgm:t>
        <a:bodyPr/>
        <a:lstStyle/>
        <a:p>
          <a:endParaRPr lang="en-GB"/>
        </a:p>
      </dgm:t>
    </dgm:pt>
    <dgm:pt modelId="{C1654453-706B-408E-BE92-C1FAD22A2FC7}" type="sibTrans" cxnId="{8F1CD599-25C2-48BB-A525-93AAF7139A6D}">
      <dgm:prSet/>
      <dgm:spPr/>
      <dgm:t>
        <a:bodyPr/>
        <a:lstStyle/>
        <a:p>
          <a:endParaRPr lang="en-GB"/>
        </a:p>
      </dgm:t>
    </dgm:pt>
    <dgm:pt modelId="{CED6DC51-28B9-4E11-8B7B-A626AD415F85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Extension of Existing Contract</a:t>
          </a:r>
          <a:endParaRPr lang="en-GB" dirty="0">
            <a:solidFill>
              <a:schemeClr val="accent3"/>
            </a:solidFill>
          </a:endParaRPr>
        </a:p>
      </dgm:t>
    </dgm:pt>
    <dgm:pt modelId="{C87AE334-0258-4294-9C25-DDC5987B6F81}" type="parTrans" cxnId="{4262C8D7-7080-4A6A-B0F4-107433E7FF0B}">
      <dgm:prSet/>
      <dgm:spPr/>
      <dgm:t>
        <a:bodyPr/>
        <a:lstStyle/>
        <a:p>
          <a:endParaRPr lang="en-GB"/>
        </a:p>
      </dgm:t>
    </dgm:pt>
    <dgm:pt modelId="{2FF93C6E-68E0-48E9-8590-80D415A48A5C}" type="sibTrans" cxnId="{4262C8D7-7080-4A6A-B0F4-107433E7FF0B}">
      <dgm:prSet/>
      <dgm:spPr/>
      <dgm:t>
        <a:bodyPr/>
        <a:lstStyle/>
        <a:p>
          <a:endParaRPr lang="en-GB"/>
        </a:p>
      </dgm:t>
    </dgm:pt>
    <dgm:pt modelId="{8149A151-FA39-425E-A826-57380AC67D3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Exclusive Rights</a:t>
          </a:r>
          <a:endParaRPr lang="en-GB" dirty="0">
            <a:solidFill>
              <a:schemeClr val="accent3"/>
            </a:solidFill>
          </a:endParaRPr>
        </a:p>
      </dgm:t>
    </dgm:pt>
    <dgm:pt modelId="{EE10FB3E-A239-4736-94F9-C4C3C2DBD69C}" type="parTrans" cxnId="{E5DC8CE2-C2C1-4BD7-8496-58E6279CD89E}">
      <dgm:prSet/>
      <dgm:spPr/>
      <dgm:t>
        <a:bodyPr/>
        <a:lstStyle/>
        <a:p>
          <a:endParaRPr lang="en-GB"/>
        </a:p>
      </dgm:t>
    </dgm:pt>
    <dgm:pt modelId="{0B1878EC-65BA-4373-9F56-2183A7477FE5}" type="sibTrans" cxnId="{E5DC8CE2-C2C1-4BD7-8496-58E6279CD89E}">
      <dgm:prSet/>
      <dgm:spPr/>
      <dgm:t>
        <a:bodyPr/>
        <a:lstStyle/>
        <a:p>
          <a:endParaRPr lang="en-GB"/>
        </a:p>
      </dgm:t>
    </dgm:pt>
    <dgm:pt modelId="{281B351A-3C96-4DAD-A6F6-A96240BA8960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Significant Value Opportunity</a:t>
          </a:r>
          <a:endParaRPr lang="en-GB" dirty="0">
            <a:solidFill>
              <a:schemeClr val="accent3"/>
            </a:solidFill>
          </a:endParaRPr>
        </a:p>
      </dgm:t>
    </dgm:pt>
    <dgm:pt modelId="{CA669411-FB88-4BB3-B6A3-1B1F07801156}" type="parTrans" cxnId="{1DDBC536-124B-42FC-ADC0-1F41615E0221}">
      <dgm:prSet/>
      <dgm:spPr/>
      <dgm:t>
        <a:bodyPr/>
        <a:lstStyle/>
        <a:p>
          <a:endParaRPr lang="en-GB"/>
        </a:p>
      </dgm:t>
    </dgm:pt>
    <dgm:pt modelId="{B8EEC207-5E6D-4EDE-AB4D-26F8800D781E}" type="sibTrans" cxnId="{1DDBC536-124B-42FC-ADC0-1F41615E0221}">
      <dgm:prSet/>
      <dgm:spPr/>
      <dgm:t>
        <a:bodyPr/>
        <a:lstStyle/>
        <a:p>
          <a:endParaRPr lang="en-GB"/>
        </a:p>
      </dgm:t>
    </dgm:pt>
    <dgm:pt modelId="{A94949A4-AA9B-40FE-BC7B-82A17415A639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Extreme Unforeseeable Urgency</a:t>
          </a:r>
          <a:endParaRPr lang="en-GB" dirty="0">
            <a:solidFill>
              <a:schemeClr val="accent3"/>
            </a:solidFill>
          </a:endParaRPr>
        </a:p>
      </dgm:t>
    </dgm:pt>
    <dgm:pt modelId="{16E02F9D-4606-4CEF-A987-6F128F413936}" type="parTrans" cxnId="{D8C713A0-8F4B-4A42-BD8B-9C4151E676C7}">
      <dgm:prSet/>
      <dgm:spPr/>
      <dgm:t>
        <a:bodyPr/>
        <a:lstStyle/>
        <a:p>
          <a:endParaRPr lang="en-GB"/>
        </a:p>
      </dgm:t>
    </dgm:pt>
    <dgm:pt modelId="{6A1ADF7A-2797-4727-B86D-021EFF7CCFC2}" type="sibTrans" cxnId="{D8C713A0-8F4B-4A42-BD8B-9C4151E676C7}">
      <dgm:prSet/>
      <dgm:spPr/>
      <dgm:t>
        <a:bodyPr/>
        <a:lstStyle/>
        <a:p>
          <a:endParaRPr lang="en-GB"/>
        </a:p>
      </dgm:t>
    </dgm:pt>
    <dgm:pt modelId="{BE8C0AF4-D866-4242-B496-A15B3A10DF48}" type="pres">
      <dgm:prSet presAssocID="{2D02831A-DE36-44EA-9227-13DBB3FACC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20249B-FAA9-4D1C-A3ED-BB5D205682E0}" type="pres">
      <dgm:prSet presAssocID="{374C75BF-90B0-4F45-A989-CEE4ECBF9C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13012-94CD-4DCB-A596-5618EEA30E87}" type="pres">
      <dgm:prSet presAssocID="{C8471580-3457-4E00-A269-03AC27F561B2}" presName="sibTrans" presStyleCnt="0"/>
      <dgm:spPr/>
    </dgm:pt>
    <dgm:pt modelId="{0D1E75E7-3323-4AE1-84B7-00C75BF0D6F3}" type="pres">
      <dgm:prSet presAssocID="{CBF89624-A970-4E14-AC4C-EABF499973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2599CC-452B-4762-B77D-B3BEBEBA9634}" type="pres">
      <dgm:prSet presAssocID="{C1654453-706B-408E-BE92-C1FAD22A2FC7}" presName="sibTrans" presStyleCnt="0"/>
      <dgm:spPr/>
    </dgm:pt>
    <dgm:pt modelId="{4A6FE783-9409-417E-8DF3-72D3F4323E58}" type="pres">
      <dgm:prSet presAssocID="{CED6DC51-28B9-4E11-8B7B-A626AD415F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EA745D-AEB7-4D52-9C05-DC13FA73C5AB}" type="pres">
      <dgm:prSet presAssocID="{2FF93C6E-68E0-48E9-8590-80D415A48A5C}" presName="sibTrans" presStyleCnt="0"/>
      <dgm:spPr/>
    </dgm:pt>
    <dgm:pt modelId="{AD70729B-2C05-48F7-A57A-8BE2BCE8231F}" type="pres">
      <dgm:prSet presAssocID="{8149A151-FA39-425E-A826-57380AC67D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B4EEF-5A5C-4487-848C-34D9FF3BEBE6}" type="pres">
      <dgm:prSet presAssocID="{0B1878EC-65BA-4373-9F56-2183A7477FE5}" presName="sibTrans" presStyleCnt="0"/>
      <dgm:spPr/>
    </dgm:pt>
    <dgm:pt modelId="{FA0929A5-0953-4C73-BF0E-DCC38EA64A0F}" type="pres">
      <dgm:prSet presAssocID="{281B351A-3C96-4DAD-A6F6-A96240BA89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2F33C-6985-4518-8ACB-8C3217507C62}" type="pres">
      <dgm:prSet presAssocID="{B8EEC207-5E6D-4EDE-AB4D-26F8800D781E}" presName="sibTrans" presStyleCnt="0"/>
      <dgm:spPr/>
    </dgm:pt>
    <dgm:pt modelId="{81487C2F-D585-4703-8347-6981877FBF37}" type="pres">
      <dgm:prSet presAssocID="{A94949A4-AA9B-40FE-BC7B-82A17415A63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DBC536-124B-42FC-ADC0-1F41615E0221}" srcId="{2D02831A-DE36-44EA-9227-13DBB3FACC22}" destId="{281B351A-3C96-4DAD-A6F6-A96240BA8960}" srcOrd="4" destOrd="0" parTransId="{CA669411-FB88-4BB3-B6A3-1B1F07801156}" sibTransId="{B8EEC207-5E6D-4EDE-AB4D-26F8800D781E}"/>
    <dgm:cxn modelId="{1FA80211-D3A7-49AA-99CB-FA91BD37B556}" type="presOf" srcId="{8149A151-FA39-425E-A826-57380AC67D3F}" destId="{AD70729B-2C05-48F7-A57A-8BE2BCE8231F}" srcOrd="0" destOrd="0" presId="urn:microsoft.com/office/officeart/2005/8/layout/default#1"/>
    <dgm:cxn modelId="{D8C713A0-8F4B-4A42-BD8B-9C4151E676C7}" srcId="{2D02831A-DE36-44EA-9227-13DBB3FACC22}" destId="{A94949A4-AA9B-40FE-BC7B-82A17415A639}" srcOrd="5" destOrd="0" parTransId="{16E02F9D-4606-4CEF-A987-6F128F413936}" sibTransId="{6A1ADF7A-2797-4727-B86D-021EFF7CCFC2}"/>
    <dgm:cxn modelId="{AD46251C-6FFC-4F58-BEB0-171DF14042AF}" type="presOf" srcId="{CBF89624-A970-4E14-AC4C-EABF4999734D}" destId="{0D1E75E7-3323-4AE1-84B7-00C75BF0D6F3}" srcOrd="0" destOrd="0" presId="urn:microsoft.com/office/officeart/2005/8/layout/default#1"/>
    <dgm:cxn modelId="{CB4DE51A-1474-4EEA-A95C-5B05BBE4D971}" srcId="{2D02831A-DE36-44EA-9227-13DBB3FACC22}" destId="{374C75BF-90B0-4F45-A989-CEE4ECBF9C13}" srcOrd="0" destOrd="0" parTransId="{53E41E82-1E48-4FF2-942C-9A1DEA0AEE8A}" sibTransId="{C8471580-3457-4E00-A269-03AC27F561B2}"/>
    <dgm:cxn modelId="{EFCDCCE2-B484-4E74-89F1-677E6FB9AA70}" type="presOf" srcId="{CED6DC51-28B9-4E11-8B7B-A626AD415F85}" destId="{4A6FE783-9409-417E-8DF3-72D3F4323E58}" srcOrd="0" destOrd="0" presId="urn:microsoft.com/office/officeart/2005/8/layout/default#1"/>
    <dgm:cxn modelId="{883CB319-F05B-4F59-B650-AAEC2782B509}" type="presOf" srcId="{2D02831A-DE36-44EA-9227-13DBB3FACC22}" destId="{BE8C0AF4-D866-4242-B496-A15B3A10DF48}" srcOrd="0" destOrd="0" presId="urn:microsoft.com/office/officeart/2005/8/layout/default#1"/>
    <dgm:cxn modelId="{4262C8D7-7080-4A6A-B0F4-107433E7FF0B}" srcId="{2D02831A-DE36-44EA-9227-13DBB3FACC22}" destId="{CED6DC51-28B9-4E11-8B7B-A626AD415F85}" srcOrd="2" destOrd="0" parTransId="{C87AE334-0258-4294-9C25-DDC5987B6F81}" sibTransId="{2FF93C6E-68E0-48E9-8590-80D415A48A5C}"/>
    <dgm:cxn modelId="{E5DC8CE2-C2C1-4BD7-8496-58E6279CD89E}" srcId="{2D02831A-DE36-44EA-9227-13DBB3FACC22}" destId="{8149A151-FA39-425E-A826-57380AC67D3F}" srcOrd="3" destOrd="0" parTransId="{EE10FB3E-A239-4736-94F9-C4C3C2DBD69C}" sibTransId="{0B1878EC-65BA-4373-9F56-2183A7477FE5}"/>
    <dgm:cxn modelId="{639A42FA-BECB-4DA6-8CF0-D2447D90394C}" type="presOf" srcId="{374C75BF-90B0-4F45-A989-CEE4ECBF9C13}" destId="{EE20249B-FAA9-4D1C-A3ED-BB5D205682E0}" srcOrd="0" destOrd="0" presId="urn:microsoft.com/office/officeart/2005/8/layout/default#1"/>
    <dgm:cxn modelId="{8F1CD599-25C2-48BB-A525-93AAF7139A6D}" srcId="{2D02831A-DE36-44EA-9227-13DBB3FACC22}" destId="{CBF89624-A970-4E14-AC4C-EABF4999734D}" srcOrd="1" destOrd="0" parTransId="{06B7F702-B260-4A86-ABC3-E1BF3EE18631}" sibTransId="{C1654453-706B-408E-BE92-C1FAD22A2FC7}"/>
    <dgm:cxn modelId="{CF8B9537-0BC5-47E5-8BBC-3C85C962D574}" type="presOf" srcId="{A94949A4-AA9B-40FE-BC7B-82A17415A639}" destId="{81487C2F-D585-4703-8347-6981877FBF37}" srcOrd="0" destOrd="0" presId="urn:microsoft.com/office/officeart/2005/8/layout/default#1"/>
    <dgm:cxn modelId="{750460F9-EDE7-45EA-A159-5F79A04B6EA7}" type="presOf" srcId="{281B351A-3C96-4DAD-A6F6-A96240BA8960}" destId="{FA0929A5-0953-4C73-BF0E-DCC38EA64A0F}" srcOrd="0" destOrd="0" presId="urn:microsoft.com/office/officeart/2005/8/layout/default#1"/>
    <dgm:cxn modelId="{79BE4A42-3611-46A5-8EF2-0DEABD40A2F1}" type="presParOf" srcId="{BE8C0AF4-D866-4242-B496-A15B3A10DF48}" destId="{EE20249B-FAA9-4D1C-A3ED-BB5D205682E0}" srcOrd="0" destOrd="0" presId="urn:microsoft.com/office/officeart/2005/8/layout/default#1"/>
    <dgm:cxn modelId="{731B1DE0-7261-4E37-9B2D-176767E5D688}" type="presParOf" srcId="{BE8C0AF4-D866-4242-B496-A15B3A10DF48}" destId="{70B13012-94CD-4DCB-A596-5618EEA30E87}" srcOrd="1" destOrd="0" presId="urn:microsoft.com/office/officeart/2005/8/layout/default#1"/>
    <dgm:cxn modelId="{0FF488BE-A961-484F-8A1A-BE301DF11249}" type="presParOf" srcId="{BE8C0AF4-D866-4242-B496-A15B3A10DF48}" destId="{0D1E75E7-3323-4AE1-84B7-00C75BF0D6F3}" srcOrd="2" destOrd="0" presId="urn:microsoft.com/office/officeart/2005/8/layout/default#1"/>
    <dgm:cxn modelId="{2B35D65E-D5B7-414E-8A89-B4AA2F8A41F6}" type="presParOf" srcId="{BE8C0AF4-D866-4242-B496-A15B3A10DF48}" destId="{B92599CC-452B-4762-B77D-B3BEBEBA9634}" srcOrd="3" destOrd="0" presId="urn:microsoft.com/office/officeart/2005/8/layout/default#1"/>
    <dgm:cxn modelId="{E3738011-0520-430E-8828-4606F4C06A85}" type="presParOf" srcId="{BE8C0AF4-D866-4242-B496-A15B3A10DF48}" destId="{4A6FE783-9409-417E-8DF3-72D3F4323E58}" srcOrd="4" destOrd="0" presId="urn:microsoft.com/office/officeart/2005/8/layout/default#1"/>
    <dgm:cxn modelId="{C044E453-57AA-42D2-8B1B-79CA7096635E}" type="presParOf" srcId="{BE8C0AF4-D866-4242-B496-A15B3A10DF48}" destId="{61EA745D-AEB7-4D52-9C05-DC13FA73C5AB}" srcOrd="5" destOrd="0" presId="urn:microsoft.com/office/officeart/2005/8/layout/default#1"/>
    <dgm:cxn modelId="{EE5B7E16-4474-4C4A-AC5F-1E46723FB6F9}" type="presParOf" srcId="{BE8C0AF4-D866-4242-B496-A15B3A10DF48}" destId="{AD70729B-2C05-48F7-A57A-8BE2BCE8231F}" srcOrd="6" destOrd="0" presId="urn:microsoft.com/office/officeart/2005/8/layout/default#1"/>
    <dgm:cxn modelId="{EECEC189-BDED-4EC0-B2D6-2ACDAED42B6F}" type="presParOf" srcId="{BE8C0AF4-D866-4242-B496-A15B3A10DF48}" destId="{098B4EEF-5A5C-4487-848C-34D9FF3BEBE6}" srcOrd="7" destOrd="0" presId="urn:microsoft.com/office/officeart/2005/8/layout/default#1"/>
    <dgm:cxn modelId="{BEF27C0F-DA01-46B0-B757-411300E4DFEC}" type="presParOf" srcId="{BE8C0AF4-D866-4242-B496-A15B3A10DF48}" destId="{FA0929A5-0953-4C73-BF0E-DCC38EA64A0F}" srcOrd="8" destOrd="0" presId="urn:microsoft.com/office/officeart/2005/8/layout/default#1"/>
    <dgm:cxn modelId="{59BC1CE7-D6D7-478C-A69D-E69B536EA0B1}" type="presParOf" srcId="{BE8C0AF4-D866-4242-B496-A15B3A10DF48}" destId="{C232F33C-6985-4518-8ACB-8C3217507C62}" srcOrd="9" destOrd="0" presId="urn:microsoft.com/office/officeart/2005/8/layout/default#1"/>
    <dgm:cxn modelId="{880C6A27-5054-442D-87FE-9D3A3C4B473D}" type="presParOf" srcId="{BE8C0AF4-D866-4242-B496-A15B3A10DF48}" destId="{81487C2F-D585-4703-8347-6981877FBF3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70828-3AD8-4EDC-AD8D-2A195181E3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E8C65B-553F-4634-9A37-78480712075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Under £100,000</a:t>
          </a:r>
          <a:endParaRPr lang="en-GB" dirty="0">
            <a:solidFill>
              <a:schemeClr val="accent3"/>
            </a:solidFill>
          </a:endParaRPr>
        </a:p>
      </dgm:t>
    </dgm:pt>
    <dgm:pt modelId="{6470262B-80CD-4AA6-B4B7-FCF3369D19BF}" type="parTrans" cxnId="{F8DD7EE6-CD1E-489B-9F44-8060429D8D61}">
      <dgm:prSet/>
      <dgm:spPr/>
      <dgm:t>
        <a:bodyPr/>
        <a:lstStyle/>
        <a:p>
          <a:endParaRPr lang="en-GB"/>
        </a:p>
      </dgm:t>
    </dgm:pt>
    <dgm:pt modelId="{26F31F7A-3851-4440-A420-9186F2C90F84}" type="sibTrans" cxnId="{F8DD7EE6-CD1E-489B-9F44-8060429D8D61}">
      <dgm:prSet/>
      <dgm:spPr/>
      <dgm:t>
        <a:bodyPr/>
        <a:lstStyle/>
        <a:p>
          <a:endParaRPr lang="en-GB"/>
        </a:p>
      </dgm:t>
    </dgm:pt>
    <dgm:pt modelId="{6550F506-DB03-4771-8F2E-0273F37EF4C0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Administrator / Head of Department approves if…</a:t>
          </a:r>
          <a:endParaRPr lang="en-GB" sz="2400" dirty="0">
            <a:solidFill>
              <a:schemeClr val="bg1"/>
            </a:solidFill>
          </a:endParaRPr>
        </a:p>
      </dgm:t>
    </dgm:pt>
    <dgm:pt modelId="{175EEF8A-C867-4922-B340-33A79DD51ADF}" type="parTrans" cxnId="{9ED322E2-6882-4111-81ED-F47D8ED830FE}">
      <dgm:prSet/>
      <dgm:spPr/>
      <dgm:t>
        <a:bodyPr/>
        <a:lstStyle/>
        <a:p>
          <a:endParaRPr lang="en-GB"/>
        </a:p>
      </dgm:t>
    </dgm:pt>
    <dgm:pt modelId="{51EF4C2D-1140-441C-934B-D90B61C0FB54}" type="sibTrans" cxnId="{9ED322E2-6882-4111-81ED-F47D8ED830FE}">
      <dgm:prSet/>
      <dgm:spPr/>
      <dgm:t>
        <a:bodyPr/>
        <a:lstStyle/>
        <a:p>
          <a:endParaRPr lang="en-GB"/>
        </a:p>
      </dgm:t>
    </dgm:pt>
    <dgm:pt modelId="{34DD9707-2FEE-43FA-B523-98BFE7A36DA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3"/>
              </a:solidFill>
            </a:rPr>
            <a:t>Over £100,000</a:t>
          </a:r>
          <a:endParaRPr lang="en-GB" dirty="0">
            <a:solidFill>
              <a:schemeClr val="accent3"/>
            </a:solidFill>
          </a:endParaRPr>
        </a:p>
      </dgm:t>
    </dgm:pt>
    <dgm:pt modelId="{62820B66-C20F-4220-A196-2DAC79E13454}" type="parTrans" cxnId="{141844B8-EF96-45F8-9089-E9BCB13BC6EF}">
      <dgm:prSet/>
      <dgm:spPr/>
      <dgm:t>
        <a:bodyPr/>
        <a:lstStyle/>
        <a:p>
          <a:endParaRPr lang="en-GB"/>
        </a:p>
      </dgm:t>
    </dgm:pt>
    <dgm:pt modelId="{C92723D4-27EF-42D8-8652-CDEBF4DE8DF4}" type="sibTrans" cxnId="{141844B8-EF96-45F8-9089-E9BCB13BC6EF}">
      <dgm:prSet/>
      <dgm:spPr/>
      <dgm:t>
        <a:bodyPr/>
        <a:lstStyle/>
        <a:p>
          <a:endParaRPr lang="en-GB"/>
        </a:p>
      </dgm:t>
    </dgm:pt>
    <dgm:pt modelId="{3733C1E5-B3DB-4485-9CE8-E95BFE758D61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Preferred / contracted supplier used</a:t>
          </a:r>
          <a:endParaRPr lang="en-GB" sz="2400" dirty="0">
            <a:solidFill>
              <a:schemeClr val="bg1"/>
            </a:solidFill>
          </a:endParaRPr>
        </a:p>
      </dgm:t>
    </dgm:pt>
    <dgm:pt modelId="{4F047BF7-7103-4E86-A5D6-BA7B10E5C6A3}" type="parTrans" cxnId="{1499CAC5-ADF3-43D7-ABE4-B732E85C4B43}">
      <dgm:prSet/>
      <dgm:spPr/>
      <dgm:t>
        <a:bodyPr/>
        <a:lstStyle/>
        <a:p>
          <a:endParaRPr lang="en-GB"/>
        </a:p>
      </dgm:t>
    </dgm:pt>
    <dgm:pt modelId="{231C9AAB-5050-495B-ADAC-46C1C3488802}" type="sibTrans" cxnId="{1499CAC5-ADF3-43D7-ABE4-B732E85C4B43}">
      <dgm:prSet/>
      <dgm:spPr/>
      <dgm:t>
        <a:bodyPr/>
        <a:lstStyle/>
        <a:p>
          <a:endParaRPr lang="en-GB"/>
        </a:p>
      </dgm:t>
    </dgm:pt>
    <dgm:pt modelId="{340EE0A2-E012-4EBB-9D62-29C3B78F3520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Supplier agrees to University terms and conditions</a:t>
          </a:r>
          <a:endParaRPr lang="en-GB" sz="2400" dirty="0">
            <a:solidFill>
              <a:schemeClr val="bg1"/>
            </a:solidFill>
          </a:endParaRPr>
        </a:p>
      </dgm:t>
    </dgm:pt>
    <dgm:pt modelId="{6B4C9CEA-6C7E-406C-B6E1-1459ED51DB68}" type="parTrans" cxnId="{50FF1EFA-C653-4745-B158-D583DE5569A6}">
      <dgm:prSet/>
      <dgm:spPr/>
      <dgm:t>
        <a:bodyPr/>
        <a:lstStyle/>
        <a:p>
          <a:endParaRPr lang="en-GB"/>
        </a:p>
      </dgm:t>
    </dgm:pt>
    <dgm:pt modelId="{43082432-761A-4653-AFB2-B657D3F2E065}" type="sibTrans" cxnId="{50FF1EFA-C653-4745-B158-D583DE5569A6}">
      <dgm:prSet/>
      <dgm:spPr/>
      <dgm:t>
        <a:bodyPr/>
        <a:lstStyle/>
        <a:p>
          <a:endParaRPr lang="en-GB"/>
        </a:p>
      </dgm:t>
    </dgm:pt>
    <dgm:pt modelId="{DFDB9EF7-B472-41C4-83B2-029E070A0402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University Purchasing Department approves</a:t>
          </a:r>
          <a:endParaRPr lang="en-GB" sz="2400" dirty="0">
            <a:solidFill>
              <a:schemeClr val="bg1"/>
            </a:solidFill>
          </a:endParaRPr>
        </a:p>
      </dgm:t>
    </dgm:pt>
    <dgm:pt modelId="{48B1A10F-7255-456A-AB4D-92988916A459}" type="parTrans" cxnId="{33CE83FD-D46F-4D8F-9637-492DD9A85B46}">
      <dgm:prSet/>
      <dgm:spPr/>
      <dgm:t>
        <a:bodyPr/>
        <a:lstStyle/>
        <a:p>
          <a:endParaRPr lang="en-GB"/>
        </a:p>
      </dgm:t>
    </dgm:pt>
    <dgm:pt modelId="{37C0C8B0-D453-49E0-89FD-05AA73381444}" type="sibTrans" cxnId="{33CE83FD-D46F-4D8F-9637-492DD9A85B46}">
      <dgm:prSet/>
      <dgm:spPr/>
      <dgm:t>
        <a:bodyPr/>
        <a:lstStyle/>
        <a:p>
          <a:endParaRPr lang="en-GB"/>
        </a:p>
      </dgm:t>
    </dgm:pt>
    <dgm:pt modelId="{917D4574-00EF-46FE-8CC2-968B2581CA5E}">
      <dgm:prSet phldrT="[Text]" custT="1"/>
      <dgm:spPr/>
      <dgm:t>
        <a:bodyPr/>
        <a:lstStyle/>
        <a:p>
          <a:endParaRPr lang="en-GB" sz="600" dirty="0">
            <a:solidFill>
              <a:schemeClr val="bg1"/>
            </a:solidFill>
          </a:endParaRPr>
        </a:p>
      </dgm:t>
    </dgm:pt>
    <dgm:pt modelId="{880DA2D7-9421-495F-B8EE-F8ED9C8465B1}" type="parTrans" cxnId="{3AFD5583-AAE5-40A2-B415-6EA3486BFB4E}">
      <dgm:prSet/>
      <dgm:spPr/>
      <dgm:t>
        <a:bodyPr/>
        <a:lstStyle/>
        <a:p>
          <a:endParaRPr lang="en-GB"/>
        </a:p>
      </dgm:t>
    </dgm:pt>
    <dgm:pt modelId="{3112289B-66AE-451D-945B-27FF1D10E297}" type="sibTrans" cxnId="{3AFD5583-AAE5-40A2-B415-6EA3486BFB4E}">
      <dgm:prSet/>
      <dgm:spPr/>
      <dgm:t>
        <a:bodyPr/>
        <a:lstStyle/>
        <a:p>
          <a:endParaRPr lang="en-GB"/>
        </a:p>
      </dgm:t>
    </dgm:pt>
    <dgm:pt modelId="{4D9B7316-22F4-4DBC-857D-31A7CBFD3EB7}">
      <dgm:prSet phldrT="[Text]" custT="1"/>
      <dgm:spPr/>
      <dgm:t>
        <a:bodyPr/>
        <a:lstStyle/>
        <a:p>
          <a:endParaRPr lang="en-GB" sz="600" dirty="0">
            <a:solidFill>
              <a:schemeClr val="bg1"/>
            </a:solidFill>
          </a:endParaRPr>
        </a:p>
      </dgm:t>
    </dgm:pt>
    <dgm:pt modelId="{02C0BF90-F583-4D42-91B6-3698878DEBA8}" type="parTrans" cxnId="{CF99630D-48E5-4AD5-B921-6AD4B97C900D}">
      <dgm:prSet/>
      <dgm:spPr/>
      <dgm:t>
        <a:bodyPr/>
        <a:lstStyle/>
        <a:p>
          <a:endParaRPr lang="en-GB"/>
        </a:p>
      </dgm:t>
    </dgm:pt>
    <dgm:pt modelId="{5F8D062B-40D3-4C1C-897C-66B75171F99E}" type="sibTrans" cxnId="{CF99630D-48E5-4AD5-B921-6AD4B97C900D}">
      <dgm:prSet/>
      <dgm:spPr/>
      <dgm:t>
        <a:bodyPr/>
        <a:lstStyle/>
        <a:p>
          <a:endParaRPr lang="en-GB"/>
        </a:p>
      </dgm:t>
    </dgm:pt>
    <dgm:pt modelId="{988C526B-F765-4204-93A1-180F048A0BD4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bg1"/>
              </a:solidFill>
            </a:rPr>
            <a:t>Administrator / Head of Department signs</a:t>
          </a:r>
          <a:endParaRPr lang="en-GB" sz="2400" dirty="0">
            <a:solidFill>
              <a:schemeClr val="bg1"/>
            </a:solidFill>
          </a:endParaRPr>
        </a:p>
      </dgm:t>
    </dgm:pt>
    <dgm:pt modelId="{2BAC33D2-4AEC-4877-889E-17F1D1B02396}" type="parTrans" cxnId="{5E891F69-8461-4C2B-8BA6-9FD597D50DEF}">
      <dgm:prSet/>
      <dgm:spPr/>
      <dgm:t>
        <a:bodyPr/>
        <a:lstStyle/>
        <a:p>
          <a:endParaRPr lang="en-GB"/>
        </a:p>
      </dgm:t>
    </dgm:pt>
    <dgm:pt modelId="{7EC98B25-2831-4364-AB29-FC71900A7102}" type="sibTrans" cxnId="{5E891F69-8461-4C2B-8BA6-9FD597D50DEF}">
      <dgm:prSet/>
      <dgm:spPr/>
      <dgm:t>
        <a:bodyPr/>
        <a:lstStyle/>
        <a:p>
          <a:endParaRPr lang="en-GB"/>
        </a:p>
      </dgm:t>
    </dgm:pt>
    <dgm:pt modelId="{AECEF610-AB73-4826-BA87-A69CBB33CDDD}">
      <dgm:prSet phldrT="[Text]" custT="1"/>
      <dgm:spPr/>
      <dgm:t>
        <a:bodyPr/>
        <a:lstStyle/>
        <a:p>
          <a:endParaRPr lang="en-GB" sz="600" dirty="0">
            <a:solidFill>
              <a:schemeClr val="bg1"/>
            </a:solidFill>
          </a:endParaRPr>
        </a:p>
      </dgm:t>
    </dgm:pt>
    <dgm:pt modelId="{623F26A3-7180-492A-959B-D3C27D147AD4}" type="parTrans" cxnId="{D786DCB1-05D6-4A23-90DB-D6C8A74E08AB}">
      <dgm:prSet/>
      <dgm:spPr/>
      <dgm:t>
        <a:bodyPr/>
        <a:lstStyle/>
        <a:p>
          <a:endParaRPr lang="en-GB"/>
        </a:p>
      </dgm:t>
    </dgm:pt>
    <dgm:pt modelId="{F4ACBF09-5B1E-4055-B28E-C27D1D11D495}" type="sibTrans" cxnId="{D786DCB1-05D6-4A23-90DB-D6C8A74E08AB}">
      <dgm:prSet/>
      <dgm:spPr/>
      <dgm:t>
        <a:bodyPr/>
        <a:lstStyle/>
        <a:p>
          <a:endParaRPr lang="en-GB"/>
        </a:p>
      </dgm:t>
    </dgm:pt>
    <dgm:pt modelId="{588C8289-29F3-4755-BB6F-6636052388F1}">
      <dgm:prSet phldrT="[Text]" custT="1"/>
      <dgm:spPr/>
      <dgm:t>
        <a:bodyPr/>
        <a:lstStyle/>
        <a:p>
          <a:endParaRPr lang="en-GB" sz="600" dirty="0">
            <a:solidFill>
              <a:schemeClr val="bg1"/>
            </a:solidFill>
          </a:endParaRPr>
        </a:p>
      </dgm:t>
    </dgm:pt>
    <dgm:pt modelId="{E74F3E25-BD44-4B93-8773-06A1D5510FED}" type="parTrans" cxnId="{A53C3281-3983-4CB4-9741-4A12E0EAE89A}">
      <dgm:prSet/>
      <dgm:spPr/>
      <dgm:t>
        <a:bodyPr/>
        <a:lstStyle/>
        <a:p>
          <a:endParaRPr lang="en-GB"/>
        </a:p>
      </dgm:t>
    </dgm:pt>
    <dgm:pt modelId="{2BF9A9BF-30CC-4050-88CC-BDBD9C48A8EE}" type="sibTrans" cxnId="{A53C3281-3983-4CB4-9741-4A12E0EAE89A}">
      <dgm:prSet/>
      <dgm:spPr/>
      <dgm:t>
        <a:bodyPr/>
        <a:lstStyle/>
        <a:p>
          <a:endParaRPr lang="en-GB"/>
        </a:p>
      </dgm:t>
    </dgm:pt>
    <dgm:pt modelId="{2912E664-0AA7-4F83-BDB6-D24CDE1AED1B}">
      <dgm:prSet phldrT="[Text]"/>
      <dgm:spPr/>
      <dgm:t>
        <a:bodyPr/>
        <a:lstStyle/>
        <a:p>
          <a:endParaRPr lang="en-GB" sz="2200" dirty="0">
            <a:solidFill>
              <a:schemeClr val="bg1"/>
            </a:solidFill>
          </a:endParaRPr>
        </a:p>
      </dgm:t>
    </dgm:pt>
    <dgm:pt modelId="{C2617158-BCAD-4964-8E8E-AD5A2322062A}" type="parTrans" cxnId="{450EF2CE-B5AA-495B-AE5B-0A52E42B02FC}">
      <dgm:prSet/>
      <dgm:spPr/>
      <dgm:t>
        <a:bodyPr/>
        <a:lstStyle/>
        <a:p>
          <a:endParaRPr lang="en-GB"/>
        </a:p>
      </dgm:t>
    </dgm:pt>
    <dgm:pt modelId="{BD51522C-C046-424A-A2F2-E72D228C5CE4}" type="sibTrans" cxnId="{450EF2CE-B5AA-495B-AE5B-0A52E42B02FC}">
      <dgm:prSet/>
      <dgm:spPr/>
      <dgm:t>
        <a:bodyPr/>
        <a:lstStyle/>
        <a:p>
          <a:endParaRPr lang="en-GB"/>
        </a:p>
      </dgm:t>
    </dgm:pt>
    <dgm:pt modelId="{11483659-E029-4A35-B025-10F0253FC4EF}" type="pres">
      <dgm:prSet presAssocID="{84570828-3AD8-4EDC-AD8D-2A195181E3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5C4EDB-A008-45E3-B386-F843F05C2669}" type="pres">
      <dgm:prSet presAssocID="{A2E8C65B-553F-4634-9A37-784807120753}" presName="parentText" presStyleLbl="node1" presStyleIdx="0" presStyleCnt="2" custScaleY="4519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7CBB3-42A8-483A-B074-D97427950B7C}" type="pres">
      <dgm:prSet presAssocID="{A2E8C65B-553F-4634-9A37-78480712075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3B652B-3859-4C8D-8C76-F42791C6BD7B}" type="pres">
      <dgm:prSet presAssocID="{34DD9707-2FEE-43FA-B523-98BFE7A36DAE}" presName="parentText" presStyleLbl="node1" presStyleIdx="1" presStyleCnt="2" custScaleY="44221" custLinFactNeighborX="-901" custLinFactNeighborY="-120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FE4FB6-8764-4CE8-878C-B73540933058}" type="pres">
      <dgm:prSet presAssocID="{34DD9707-2FEE-43FA-B523-98BFE7A36DA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0EF2CE-B5AA-495B-AE5B-0A52E42B02FC}" srcId="{6550F506-DB03-4771-8F2E-0273F37EF4C0}" destId="{2912E664-0AA7-4F83-BDB6-D24CDE1AED1B}" srcOrd="2" destOrd="0" parTransId="{C2617158-BCAD-4964-8E8E-AD5A2322062A}" sibTransId="{BD51522C-C046-424A-A2F2-E72D228C5CE4}"/>
    <dgm:cxn modelId="{FAF77A65-3A04-42CD-BDE2-263380FD28D0}" type="presOf" srcId="{6550F506-DB03-4771-8F2E-0273F37EF4C0}" destId="{2307CBB3-42A8-483A-B074-D97427950B7C}" srcOrd="0" destOrd="1" presId="urn:microsoft.com/office/officeart/2005/8/layout/vList2"/>
    <dgm:cxn modelId="{D3C0441F-A4DF-448C-B1E7-61ED3D2882FC}" type="presOf" srcId="{2912E664-0AA7-4F83-BDB6-D24CDE1AED1B}" destId="{2307CBB3-42A8-483A-B074-D97427950B7C}" srcOrd="0" destOrd="4" presId="urn:microsoft.com/office/officeart/2005/8/layout/vList2"/>
    <dgm:cxn modelId="{8D7CF811-2534-41C0-9DCB-70BF1816490A}" type="presOf" srcId="{988C526B-F765-4204-93A1-180F048A0BD4}" destId="{C4FE4FB6-8764-4CE8-878C-B73540933058}" srcOrd="0" destOrd="1" presId="urn:microsoft.com/office/officeart/2005/8/layout/vList2"/>
    <dgm:cxn modelId="{DB95A9D3-80A6-4BBE-9399-20426B08DBEA}" type="presOf" srcId="{3733C1E5-B3DB-4485-9CE8-E95BFE758D61}" destId="{2307CBB3-42A8-483A-B074-D97427950B7C}" srcOrd="0" destOrd="2" presId="urn:microsoft.com/office/officeart/2005/8/layout/vList2"/>
    <dgm:cxn modelId="{9C4AE5AC-8D1A-4C75-AA28-E6E70C021BC4}" type="presOf" srcId="{AECEF610-AB73-4826-BA87-A69CBB33CDDD}" destId="{C4FE4FB6-8764-4CE8-878C-B73540933058}" srcOrd="0" destOrd="0" presId="urn:microsoft.com/office/officeart/2005/8/layout/vList2"/>
    <dgm:cxn modelId="{983569C1-B5A9-4B11-801F-55184F372704}" type="presOf" srcId="{A2E8C65B-553F-4634-9A37-784807120753}" destId="{4C5C4EDB-A008-45E3-B386-F843F05C2669}" srcOrd="0" destOrd="0" presId="urn:microsoft.com/office/officeart/2005/8/layout/vList2"/>
    <dgm:cxn modelId="{50FF1EFA-C653-4745-B158-D583DE5569A6}" srcId="{6550F506-DB03-4771-8F2E-0273F37EF4C0}" destId="{340EE0A2-E012-4EBB-9D62-29C3B78F3520}" srcOrd="1" destOrd="0" parTransId="{6B4C9CEA-6C7E-406C-B6E1-1459ED51DB68}" sibTransId="{43082432-761A-4653-AFB2-B657D3F2E065}"/>
    <dgm:cxn modelId="{5E891F69-8461-4C2B-8BA6-9FD597D50DEF}" srcId="{34DD9707-2FEE-43FA-B523-98BFE7A36DAE}" destId="{988C526B-F765-4204-93A1-180F048A0BD4}" srcOrd="1" destOrd="0" parTransId="{2BAC33D2-4AEC-4877-889E-17F1D1B02396}" sibTransId="{7EC98B25-2831-4364-AB29-FC71900A7102}"/>
    <dgm:cxn modelId="{B0218F1C-29F4-4289-B2C0-2FC924EA962B}" type="presOf" srcId="{34DD9707-2FEE-43FA-B523-98BFE7A36DAE}" destId="{573B652B-3859-4C8D-8C76-F42791C6BD7B}" srcOrd="0" destOrd="0" presId="urn:microsoft.com/office/officeart/2005/8/layout/vList2"/>
    <dgm:cxn modelId="{A6A802C9-F1C2-43D1-B84C-4E69C5C436D7}" type="presOf" srcId="{84570828-3AD8-4EDC-AD8D-2A195181E3C5}" destId="{11483659-E029-4A35-B025-10F0253FC4EF}" srcOrd="0" destOrd="0" presId="urn:microsoft.com/office/officeart/2005/8/layout/vList2"/>
    <dgm:cxn modelId="{4E9BCF2E-0F30-41E6-B514-C176C5458CAF}" type="presOf" srcId="{588C8289-29F3-4755-BB6F-6636052388F1}" destId="{C4FE4FB6-8764-4CE8-878C-B73540933058}" srcOrd="0" destOrd="3" presId="urn:microsoft.com/office/officeart/2005/8/layout/vList2"/>
    <dgm:cxn modelId="{D786DCB1-05D6-4A23-90DB-D6C8A74E08AB}" srcId="{34DD9707-2FEE-43FA-B523-98BFE7A36DAE}" destId="{AECEF610-AB73-4826-BA87-A69CBB33CDDD}" srcOrd="0" destOrd="0" parTransId="{623F26A3-7180-492A-959B-D3C27D147AD4}" sibTransId="{F4ACBF09-5B1E-4055-B28E-C27D1D11D495}"/>
    <dgm:cxn modelId="{DEDF0B14-AB02-4EFD-8366-C723E3AEEC79}" type="presOf" srcId="{917D4574-00EF-46FE-8CC2-968B2581CA5E}" destId="{2307CBB3-42A8-483A-B074-D97427950B7C}" srcOrd="0" destOrd="5" presId="urn:microsoft.com/office/officeart/2005/8/layout/vList2"/>
    <dgm:cxn modelId="{CF99630D-48E5-4AD5-B921-6AD4B97C900D}" srcId="{A2E8C65B-553F-4634-9A37-784807120753}" destId="{4D9B7316-22F4-4DBC-857D-31A7CBFD3EB7}" srcOrd="0" destOrd="0" parTransId="{02C0BF90-F583-4D42-91B6-3698878DEBA8}" sibTransId="{5F8D062B-40D3-4C1C-897C-66B75171F99E}"/>
    <dgm:cxn modelId="{33CE83FD-D46F-4D8F-9637-492DD9A85B46}" srcId="{34DD9707-2FEE-43FA-B523-98BFE7A36DAE}" destId="{DFDB9EF7-B472-41C4-83B2-029E070A0402}" srcOrd="2" destOrd="0" parTransId="{48B1A10F-7255-456A-AB4D-92988916A459}" sibTransId="{37C0C8B0-D453-49E0-89FD-05AA73381444}"/>
    <dgm:cxn modelId="{A567D211-9C9E-49B1-BFD2-1CD33DCB726F}" type="presOf" srcId="{DFDB9EF7-B472-41C4-83B2-029E070A0402}" destId="{C4FE4FB6-8764-4CE8-878C-B73540933058}" srcOrd="0" destOrd="2" presId="urn:microsoft.com/office/officeart/2005/8/layout/vList2"/>
    <dgm:cxn modelId="{A53C3281-3983-4CB4-9741-4A12E0EAE89A}" srcId="{34DD9707-2FEE-43FA-B523-98BFE7A36DAE}" destId="{588C8289-29F3-4755-BB6F-6636052388F1}" srcOrd="3" destOrd="0" parTransId="{E74F3E25-BD44-4B93-8773-06A1D5510FED}" sibTransId="{2BF9A9BF-30CC-4050-88CC-BDBD9C48A8EE}"/>
    <dgm:cxn modelId="{B80DD7F2-D082-46BD-A988-C7A1380A73BE}" type="presOf" srcId="{340EE0A2-E012-4EBB-9D62-29C3B78F3520}" destId="{2307CBB3-42A8-483A-B074-D97427950B7C}" srcOrd="0" destOrd="3" presId="urn:microsoft.com/office/officeart/2005/8/layout/vList2"/>
    <dgm:cxn modelId="{697BDE58-D3E1-466D-9026-9514D4D865AE}" type="presOf" srcId="{4D9B7316-22F4-4DBC-857D-31A7CBFD3EB7}" destId="{2307CBB3-42A8-483A-B074-D97427950B7C}" srcOrd="0" destOrd="0" presId="urn:microsoft.com/office/officeart/2005/8/layout/vList2"/>
    <dgm:cxn modelId="{141844B8-EF96-45F8-9089-E9BCB13BC6EF}" srcId="{84570828-3AD8-4EDC-AD8D-2A195181E3C5}" destId="{34DD9707-2FEE-43FA-B523-98BFE7A36DAE}" srcOrd="1" destOrd="0" parTransId="{62820B66-C20F-4220-A196-2DAC79E13454}" sibTransId="{C92723D4-27EF-42D8-8652-CDEBF4DE8DF4}"/>
    <dgm:cxn modelId="{1499CAC5-ADF3-43D7-ABE4-B732E85C4B43}" srcId="{6550F506-DB03-4771-8F2E-0273F37EF4C0}" destId="{3733C1E5-B3DB-4485-9CE8-E95BFE758D61}" srcOrd="0" destOrd="0" parTransId="{4F047BF7-7103-4E86-A5D6-BA7B10E5C6A3}" sibTransId="{231C9AAB-5050-495B-ADAC-46C1C3488802}"/>
    <dgm:cxn modelId="{3AFD5583-AAE5-40A2-B415-6EA3486BFB4E}" srcId="{A2E8C65B-553F-4634-9A37-784807120753}" destId="{917D4574-00EF-46FE-8CC2-968B2581CA5E}" srcOrd="2" destOrd="0" parTransId="{880DA2D7-9421-495F-B8EE-F8ED9C8465B1}" sibTransId="{3112289B-66AE-451D-945B-27FF1D10E297}"/>
    <dgm:cxn modelId="{9ED322E2-6882-4111-81ED-F47D8ED830FE}" srcId="{A2E8C65B-553F-4634-9A37-784807120753}" destId="{6550F506-DB03-4771-8F2E-0273F37EF4C0}" srcOrd="1" destOrd="0" parTransId="{175EEF8A-C867-4922-B340-33A79DD51ADF}" sibTransId="{51EF4C2D-1140-441C-934B-D90B61C0FB54}"/>
    <dgm:cxn modelId="{F8DD7EE6-CD1E-489B-9F44-8060429D8D61}" srcId="{84570828-3AD8-4EDC-AD8D-2A195181E3C5}" destId="{A2E8C65B-553F-4634-9A37-784807120753}" srcOrd="0" destOrd="0" parTransId="{6470262B-80CD-4AA6-B4B7-FCF3369D19BF}" sibTransId="{26F31F7A-3851-4440-A420-9186F2C90F84}"/>
    <dgm:cxn modelId="{D77B946B-ADA6-4546-AECC-4EA2F8321E8B}" type="presParOf" srcId="{11483659-E029-4A35-B025-10F0253FC4EF}" destId="{4C5C4EDB-A008-45E3-B386-F843F05C2669}" srcOrd="0" destOrd="0" presId="urn:microsoft.com/office/officeart/2005/8/layout/vList2"/>
    <dgm:cxn modelId="{63D261EA-CD03-4221-9717-BCF9CC7C52AD}" type="presParOf" srcId="{11483659-E029-4A35-B025-10F0253FC4EF}" destId="{2307CBB3-42A8-483A-B074-D97427950B7C}" srcOrd="1" destOrd="0" presId="urn:microsoft.com/office/officeart/2005/8/layout/vList2"/>
    <dgm:cxn modelId="{6CEFFAF9-32E8-4F8C-A531-FF463A7A05FD}" type="presParOf" srcId="{11483659-E029-4A35-B025-10F0253FC4EF}" destId="{573B652B-3859-4C8D-8C76-F42791C6BD7B}" srcOrd="2" destOrd="0" presId="urn:microsoft.com/office/officeart/2005/8/layout/vList2"/>
    <dgm:cxn modelId="{33459BC5-813F-48BC-A59B-08580F5D470C}" type="presParOf" srcId="{11483659-E029-4A35-B025-10F0253FC4EF}" destId="{C4FE4FB6-8764-4CE8-878C-B735409330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E9F1E-BC7B-4AAB-B7B3-7144F7B4D4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137686-7FC0-40A7-9629-887A761DF408}">
      <dgm:prSet phldrT="[Text]" custT="1"/>
      <dgm:spPr>
        <a:solidFill>
          <a:srgbClr val="FFFF00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Specify the Need </a:t>
          </a:r>
        </a:p>
        <a:p>
          <a:r>
            <a:rPr lang="en-GB" sz="2000" dirty="0" smtClean="0">
              <a:solidFill>
                <a:srgbClr val="000000"/>
              </a:solidFill>
            </a:rPr>
            <a:t>(+ Market Sounding)</a:t>
          </a:r>
          <a:endParaRPr lang="en-GB" sz="2000" dirty="0">
            <a:solidFill>
              <a:srgbClr val="000000"/>
            </a:solidFill>
          </a:endParaRPr>
        </a:p>
      </dgm:t>
    </dgm:pt>
    <dgm:pt modelId="{DCC3C6BE-1885-4C1E-BCD4-674159C77034}" type="parTrans" cxnId="{FF3365BB-B2BC-47B4-9D1B-B45F7DD7E6A1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6FB90557-8F9A-4072-AD39-4BA2145C5F06}" type="sibTrans" cxnId="{FF3365BB-B2BC-47B4-9D1B-B45F7DD7E6A1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FC819292-D233-4437-92E6-42E2F6B4E795}">
      <dgm:prSet phldrT="[Text]" custT="1"/>
      <dgm:spPr>
        <a:solidFill>
          <a:srgbClr val="21C5FF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Identify Suppliers</a:t>
          </a:r>
          <a:endParaRPr lang="en-GB" sz="2000" dirty="0">
            <a:solidFill>
              <a:srgbClr val="000000"/>
            </a:solidFill>
          </a:endParaRPr>
        </a:p>
      </dgm:t>
    </dgm:pt>
    <dgm:pt modelId="{9BC3A07E-9009-4E60-91A1-6B25E8129F08}" type="parTrans" cxnId="{B6A40674-FCEB-4EE5-ADA5-B92958DDB9ED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5D57708-F3B1-49B3-AF67-DD8807179CB7}" type="sibTrans" cxnId="{B6A40674-FCEB-4EE5-ADA5-B92958DDB9ED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68C226F2-A5C1-44D3-8DFA-FE57B600F387}">
      <dgm:prSet phldrT="[Text]" custT="1"/>
      <dgm:spPr>
        <a:solidFill>
          <a:srgbClr val="FF6161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Invite Tenders</a:t>
          </a:r>
          <a:endParaRPr lang="en-GB" sz="2000" dirty="0">
            <a:solidFill>
              <a:srgbClr val="000000"/>
            </a:solidFill>
          </a:endParaRPr>
        </a:p>
      </dgm:t>
    </dgm:pt>
    <dgm:pt modelId="{B5F730E4-2DC5-4F3F-BBFE-15E3DEB042B3}" type="parTrans" cxnId="{CE47B427-3BDD-4B82-9B51-2CDFC7FAE59B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84006C35-50D3-4135-8FA0-F5936B0ECB35}" type="sibTrans" cxnId="{CE47B427-3BDD-4B82-9B51-2CDFC7FAE59B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215D4210-C2BE-4A39-A9BE-81810BDEF7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Evaluate Tenders</a:t>
          </a:r>
          <a:endParaRPr lang="en-GB" sz="2000" dirty="0">
            <a:solidFill>
              <a:srgbClr val="000000"/>
            </a:solidFill>
          </a:endParaRPr>
        </a:p>
      </dgm:t>
    </dgm:pt>
    <dgm:pt modelId="{866BB555-08F2-4B09-B7A7-3D396D5FBC79}" type="parTrans" cxnId="{6C72066C-9A5A-4076-BB2D-A6B0FDE5CD00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EB80A985-DBE5-4121-B93A-266952CABE24}" type="sibTrans" cxnId="{6C72066C-9A5A-4076-BB2D-A6B0FDE5CD00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F37A550-C4A6-43D8-9919-9D9CEACF98AF}">
      <dgm:prSet phldrT="[Text]" custT="1"/>
      <dgm:spPr>
        <a:solidFill>
          <a:srgbClr val="B381D9"/>
        </a:solidFill>
      </dgm:spPr>
      <dgm:t>
        <a:bodyPr lIns="0" tIns="0" rIns="0" bIns="0"/>
        <a:lstStyle/>
        <a:p>
          <a:r>
            <a:rPr lang="en-GB" sz="2000" dirty="0" smtClean="0">
              <a:solidFill>
                <a:srgbClr val="000000"/>
              </a:solidFill>
            </a:rPr>
            <a:t>Award Contract</a:t>
          </a:r>
          <a:endParaRPr lang="en-GB" sz="2000" dirty="0">
            <a:solidFill>
              <a:srgbClr val="000000"/>
            </a:solidFill>
          </a:endParaRPr>
        </a:p>
      </dgm:t>
    </dgm:pt>
    <dgm:pt modelId="{0D915FC9-3070-4CC2-B64B-0732A81B7B73}" type="parTrans" cxnId="{B58A9625-8260-4376-A8B1-6DE1A9E417E6}">
      <dgm:prSet/>
      <dgm:spPr/>
      <dgm:t>
        <a:bodyPr/>
        <a:lstStyle/>
        <a:p>
          <a:endParaRPr lang="en-GB" sz="2000">
            <a:solidFill>
              <a:srgbClr val="000000"/>
            </a:solidFill>
          </a:endParaRPr>
        </a:p>
      </dgm:t>
    </dgm:pt>
    <dgm:pt modelId="{33BFCB64-B38D-4259-B543-DA8CF315BDAC}" type="sibTrans" cxnId="{B58A9625-8260-4376-A8B1-6DE1A9E417E6}">
      <dgm:prSet custT="1"/>
      <dgm:spPr/>
      <dgm:t>
        <a:bodyPr/>
        <a:lstStyle/>
        <a:p>
          <a:endParaRPr lang="en-GB" sz="2000" dirty="0">
            <a:solidFill>
              <a:srgbClr val="000000"/>
            </a:solidFill>
          </a:endParaRPr>
        </a:p>
      </dgm:t>
    </dgm:pt>
    <dgm:pt modelId="{DA54B55B-2D95-4C8B-A365-E13F67DEAC92}" type="pres">
      <dgm:prSet presAssocID="{54CE9F1E-BC7B-4AAB-B7B3-7144F7B4D4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DB0CF9-9DD4-4674-8184-6AF860979D01}" type="pres">
      <dgm:prSet presAssocID="{46137686-7FC0-40A7-9629-887A761DF408}" presName="node" presStyleLbl="node1" presStyleIdx="0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342F6-EE5C-4401-BBFF-434375B5000F}" type="pres">
      <dgm:prSet presAssocID="{6FB90557-8F9A-4072-AD39-4BA2145C5F06}" presName="sibTrans" presStyleLbl="sibTrans2D1" presStyleIdx="0" presStyleCnt="5"/>
      <dgm:spPr/>
      <dgm:t>
        <a:bodyPr/>
        <a:lstStyle/>
        <a:p>
          <a:endParaRPr lang="en-GB"/>
        </a:p>
      </dgm:t>
    </dgm:pt>
    <dgm:pt modelId="{E2B7B5F7-6983-4A26-B8CB-C147B46EF1CD}" type="pres">
      <dgm:prSet presAssocID="{6FB90557-8F9A-4072-AD39-4BA2145C5F06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A47AD62-B8E2-4E18-A14E-8276E74A6D7B}" type="pres">
      <dgm:prSet presAssocID="{FC819292-D233-4437-92E6-42E2F6B4E795}" presName="node" presStyleLbl="node1" presStyleIdx="1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359A5E-9F9F-46F3-AB32-59AF71DE9329}" type="pres">
      <dgm:prSet presAssocID="{35D57708-F3B1-49B3-AF67-DD8807179CB7}" presName="sibTrans" presStyleLbl="sibTrans2D1" presStyleIdx="1" presStyleCnt="5"/>
      <dgm:spPr/>
      <dgm:t>
        <a:bodyPr/>
        <a:lstStyle/>
        <a:p>
          <a:endParaRPr lang="en-GB"/>
        </a:p>
      </dgm:t>
    </dgm:pt>
    <dgm:pt modelId="{C6F69A06-9CFB-4C5E-8708-67709F572FDF}" type="pres">
      <dgm:prSet presAssocID="{35D57708-F3B1-49B3-AF67-DD8807179CB7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ADB12843-3386-4917-9096-3ED8F51FC373}" type="pres">
      <dgm:prSet presAssocID="{68C226F2-A5C1-44D3-8DFA-FE57B600F387}" presName="node" presStyleLbl="node1" presStyleIdx="2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F7CF6-D1AA-43C6-841D-BA3DD3A1A8E7}" type="pres">
      <dgm:prSet presAssocID="{84006C35-50D3-4135-8FA0-F5936B0ECB3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708CEF4-53BA-4AAB-8A12-9215DEA3261C}" type="pres">
      <dgm:prSet presAssocID="{84006C35-50D3-4135-8FA0-F5936B0ECB3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679EF2F-9BFE-4F5A-82D3-B5BC6BAECC60}" type="pres">
      <dgm:prSet presAssocID="{215D4210-C2BE-4A39-A9BE-81810BDEF7AB}" presName="node" presStyleLbl="node1" presStyleIdx="3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C42CC-702B-4B22-8C0D-1AFE23E3D0EC}" type="pres">
      <dgm:prSet presAssocID="{EB80A985-DBE5-4121-B93A-266952CABE24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E2212DA-98F1-4327-AC51-D0ED4C21A826}" type="pres">
      <dgm:prSet presAssocID="{EB80A985-DBE5-4121-B93A-266952CABE2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5AE49C8-7D1D-4539-B377-D45ADE9B36FE}" type="pres">
      <dgm:prSet presAssocID="{DF37A550-C4A6-43D8-9919-9D9CEACF98AF}" presName="node" presStyleLbl="node1" presStyleIdx="4" presStyleCnt="5" custScaleX="126469" custScaleY="123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2AE035-48FD-462A-98B6-DC3388A3273D}" type="pres">
      <dgm:prSet presAssocID="{33BFCB64-B38D-4259-B543-DA8CF315BDA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A2280E2-8DF7-467E-8C0A-AC72257363B5}" type="pres">
      <dgm:prSet presAssocID="{33BFCB64-B38D-4259-B543-DA8CF315BDAC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6C303CE9-ECF1-4D15-A308-28EAA7A4F250}" type="presOf" srcId="{215D4210-C2BE-4A39-A9BE-81810BDEF7AB}" destId="{E679EF2F-9BFE-4F5A-82D3-B5BC6BAECC60}" srcOrd="0" destOrd="0" presId="urn:microsoft.com/office/officeart/2005/8/layout/cycle2"/>
    <dgm:cxn modelId="{9A759E5B-77E6-408A-A583-63733FF3F8F9}" type="presOf" srcId="{84006C35-50D3-4135-8FA0-F5936B0ECB35}" destId="{792F7CF6-D1AA-43C6-841D-BA3DD3A1A8E7}" srcOrd="0" destOrd="0" presId="urn:microsoft.com/office/officeart/2005/8/layout/cycle2"/>
    <dgm:cxn modelId="{3D9D916C-CDD7-4FB0-AC04-4CE4F54D67B2}" type="presOf" srcId="{35D57708-F3B1-49B3-AF67-DD8807179CB7}" destId="{B4359A5E-9F9F-46F3-AB32-59AF71DE9329}" srcOrd="0" destOrd="0" presId="urn:microsoft.com/office/officeart/2005/8/layout/cycle2"/>
    <dgm:cxn modelId="{B58A9625-8260-4376-A8B1-6DE1A9E417E6}" srcId="{54CE9F1E-BC7B-4AAB-B7B3-7144F7B4D409}" destId="{DF37A550-C4A6-43D8-9919-9D9CEACF98AF}" srcOrd="4" destOrd="0" parTransId="{0D915FC9-3070-4CC2-B64B-0732A81B7B73}" sibTransId="{33BFCB64-B38D-4259-B543-DA8CF315BDAC}"/>
    <dgm:cxn modelId="{D7A619CF-F5FC-47A0-BE37-B13F5E35A47D}" type="presOf" srcId="{68C226F2-A5C1-44D3-8DFA-FE57B600F387}" destId="{ADB12843-3386-4917-9096-3ED8F51FC373}" srcOrd="0" destOrd="0" presId="urn:microsoft.com/office/officeart/2005/8/layout/cycle2"/>
    <dgm:cxn modelId="{A467E4FD-8194-4C76-A92E-CE3B2F96903A}" type="presOf" srcId="{46137686-7FC0-40A7-9629-887A761DF408}" destId="{E7DB0CF9-9DD4-4674-8184-6AF860979D01}" srcOrd="0" destOrd="0" presId="urn:microsoft.com/office/officeart/2005/8/layout/cycle2"/>
    <dgm:cxn modelId="{0BA2FB2D-53B4-4A35-B02D-F28463525FCD}" type="presOf" srcId="{6FB90557-8F9A-4072-AD39-4BA2145C5F06}" destId="{E2B7B5F7-6983-4A26-B8CB-C147B46EF1CD}" srcOrd="1" destOrd="0" presId="urn:microsoft.com/office/officeart/2005/8/layout/cycle2"/>
    <dgm:cxn modelId="{4EDAE2B2-B60E-4BCF-960B-387C0BEA6644}" type="presOf" srcId="{54CE9F1E-BC7B-4AAB-B7B3-7144F7B4D409}" destId="{DA54B55B-2D95-4C8B-A365-E13F67DEAC92}" srcOrd="0" destOrd="0" presId="urn:microsoft.com/office/officeart/2005/8/layout/cycle2"/>
    <dgm:cxn modelId="{5E409E37-70F1-48A7-9D46-D1280B9E8747}" type="presOf" srcId="{DF37A550-C4A6-43D8-9919-9D9CEACF98AF}" destId="{55AE49C8-7D1D-4539-B377-D45ADE9B36FE}" srcOrd="0" destOrd="0" presId="urn:microsoft.com/office/officeart/2005/8/layout/cycle2"/>
    <dgm:cxn modelId="{40E08E85-4E23-4774-AB1B-C493CAA71250}" type="presOf" srcId="{33BFCB64-B38D-4259-B543-DA8CF315BDAC}" destId="{8A2AE035-48FD-462A-98B6-DC3388A3273D}" srcOrd="0" destOrd="0" presId="urn:microsoft.com/office/officeart/2005/8/layout/cycle2"/>
    <dgm:cxn modelId="{1D3FDFE8-4182-450B-87A6-AA7961485C6E}" type="presOf" srcId="{EB80A985-DBE5-4121-B93A-266952CABE24}" destId="{08CC42CC-702B-4B22-8C0D-1AFE23E3D0EC}" srcOrd="0" destOrd="0" presId="urn:microsoft.com/office/officeart/2005/8/layout/cycle2"/>
    <dgm:cxn modelId="{21D01768-FB13-4AA1-962B-001C957BA517}" type="presOf" srcId="{EB80A985-DBE5-4121-B93A-266952CABE24}" destId="{2E2212DA-98F1-4327-AC51-D0ED4C21A826}" srcOrd="1" destOrd="0" presId="urn:microsoft.com/office/officeart/2005/8/layout/cycle2"/>
    <dgm:cxn modelId="{45795050-F8FB-4A8E-9CB1-716934E0FA01}" type="presOf" srcId="{33BFCB64-B38D-4259-B543-DA8CF315BDAC}" destId="{6A2280E2-8DF7-467E-8C0A-AC72257363B5}" srcOrd="1" destOrd="0" presId="urn:microsoft.com/office/officeart/2005/8/layout/cycle2"/>
    <dgm:cxn modelId="{DFA8E3D8-D864-439B-902B-11535F771C4B}" type="presOf" srcId="{FC819292-D233-4437-92E6-42E2F6B4E795}" destId="{2A47AD62-B8E2-4E18-A14E-8276E74A6D7B}" srcOrd="0" destOrd="0" presId="urn:microsoft.com/office/officeart/2005/8/layout/cycle2"/>
    <dgm:cxn modelId="{EFB8ECAD-2BBF-4A4A-AD96-7B045BA95B5F}" type="presOf" srcId="{35D57708-F3B1-49B3-AF67-DD8807179CB7}" destId="{C6F69A06-9CFB-4C5E-8708-67709F572FDF}" srcOrd="1" destOrd="0" presId="urn:microsoft.com/office/officeart/2005/8/layout/cycle2"/>
    <dgm:cxn modelId="{6C72066C-9A5A-4076-BB2D-A6B0FDE5CD00}" srcId="{54CE9F1E-BC7B-4AAB-B7B3-7144F7B4D409}" destId="{215D4210-C2BE-4A39-A9BE-81810BDEF7AB}" srcOrd="3" destOrd="0" parTransId="{866BB555-08F2-4B09-B7A7-3D396D5FBC79}" sibTransId="{EB80A985-DBE5-4121-B93A-266952CABE24}"/>
    <dgm:cxn modelId="{CE47B427-3BDD-4B82-9B51-2CDFC7FAE59B}" srcId="{54CE9F1E-BC7B-4AAB-B7B3-7144F7B4D409}" destId="{68C226F2-A5C1-44D3-8DFA-FE57B600F387}" srcOrd="2" destOrd="0" parTransId="{B5F730E4-2DC5-4F3F-BBFE-15E3DEB042B3}" sibTransId="{84006C35-50D3-4135-8FA0-F5936B0ECB35}"/>
    <dgm:cxn modelId="{B6A40674-FCEB-4EE5-ADA5-B92958DDB9ED}" srcId="{54CE9F1E-BC7B-4AAB-B7B3-7144F7B4D409}" destId="{FC819292-D233-4437-92E6-42E2F6B4E795}" srcOrd="1" destOrd="0" parTransId="{9BC3A07E-9009-4E60-91A1-6B25E8129F08}" sibTransId="{35D57708-F3B1-49B3-AF67-DD8807179CB7}"/>
    <dgm:cxn modelId="{1D2B8E26-FD53-43A0-93EC-5856341F2FCB}" type="presOf" srcId="{6FB90557-8F9A-4072-AD39-4BA2145C5F06}" destId="{9B6342F6-EE5C-4401-BBFF-434375B5000F}" srcOrd="0" destOrd="0" presId="urn:microsoft.com/office/officeart/2005/8/layout/cycle2"/>
    <dgm:cxn modelId="{FF3365BB-B2BC-47B4-9D1B-B45F7DD7E6A1}" srcId="{54CE9F1E-BC7B-4AAB-B7B3-7144F7B4D409}" destId="{46137686-7FC0-40A7-9629-887A761DF408}" srcOrd="0" destOrd="0" parTransId="{DCC3C6BE-1885-4C1E-BCD4-674159C77034}" sibTransId="{6FB90557-8F9A-4072-AD39-4BA2145C5F06}"/>
    <dgm:cxn modelId="{1A237FEB-EFBA-43ED-9948-B35FB4266CEF}" type="presOf" srcId="{84006C35-50D3-4135-8FA0-F5936B0ECB35}" destId="{3708CEF4-53BA-4AAB-8A12-9215DEA3261C}" srcOrd="1" destOrd="0" presId="urn:microsoft.com/office/officeart/2005/8/layout/cycle2"/>
    <dgm:cxn modelId="{057EC733-43C8-4149-90F9-3D548C320AFA}" type="presParOf" srcId="{DA54B55B-2D95-4C8B-A365-E13F67DEAC92}" destId="{E7DB0CF9-9DD4-4674-8184-6AF860979D01}" srcOrd="0" destOrd="0" presId="urn:microsoft.com/office/officeart/2005/8/layout/cycle2"/>
    <dgm:cxn modelId="{85B4C852-3767-4FFB-9238-E160CBEB0033}" type="presParOf" srcId="{DA54B55B-2D95-4C8B-A365-E13F67DEAC92}" destId="{9B6342F6-EE5C-4401-BBFF-434375B5000F}" srcOrd="1" destOrd="0" presId="urn:microsoft.com/office/officeart/2005/8/layout/cycle2"/>
    <dgm:cxn modelId="{2037DB46-88B7-4314-80CC-8A77C69ABDF7}" type="presParOf" srcId="{9B6342F6-EE5C-4401-BBFF-434375B5000F}" destId="{E2B7B5F7-6983-4A26-B8CB-C147B46EF1CD}" srcOrd="0" destOrd="0" presId="urn:microsoft.com/office/officeart/2005/8/layout/cycle2"/>
    <dgm:cxn modelId="{1D95DD9B-215F-4014-AB6D-CBC20C4B68A9}" type="presParOf" srcId="{DA54B55B-2D95-4C8B-A365-E13F67DEAC92}" destId="{2A47AD62-B8E2-4E18-A14E-8276E74A6D7B}" srcOrd="2" destOrd="0" presId="urn:microsoft.com/office/officeart/2005/8/layout/cycle2"/>
    <dgm:cxn modelId="{929C4B7B-4EE1-4C12-B79C-A07D7B1A57B9}" type="presParOf" srcId="{DA54B55B-2D95-4C8B-A365-E13F67DEAC92}" destId="{B4359A5E-9F9F-46F3-AB32-59AF71DE9329}" srcOrd="3" destOrd="0" presId="urn:microsoft.com/office/officeart/2005/8/layout/cycle2"/>
    <dgm:cxn modelId="{83759817-79F9-4078-8222-4AAA03BCECA8}" type="presParOf" srcId="{B4359A5E-9F9F-46F3-AB32-59AF71DE9329}" destId="{C6F69A06-9CFB-4C5E-8708-67709F572FDF}" srcOrd="0" destOrd="0" presId="urn:microsoft.com/office/officeart/2005/8/layout/cycle2"/>
    <dgm:cxn modelId="{2590B159-5EB1-4BAC-9F1E-7B45DE6F03B0}" type="presParOf" srcId="{DA54B55B-2D95-4C8B-A365-E13F67DEAC92}" destId="{ADB12843-3386-4917-9096-3ED8F51FC373}" srcOrd="4" destOrd="0" presId="urn:microsoft.com/office/officeart/2005/8/layout/cycle2"/>
    <dgm:cxn modelId="{AE7C3E38-FB95-40F2-8DD0-0E374F85F824}" type="presParOf" srcId="{DA54B55B-2D95-4C8B-A365-E13F67DEAC92}" destId="{792F7CF6-D1AA-43C6-841D-BA3DD3A1A8E7}" srcOrd="5" destOrd="0" presId="urn:microsoft.com/office/officeart/2005/8/layout/cycle2"/>
    <dgm:cxn modelId="{9A13F0AB-C1A8-4E57-88E2-110BFD6C8B3E}" type="presParOf" srcId="{792F7CF6-D1AA-43C6-841D-BA3DD3A1A8E7}" destId="{3708CEF4-53BA-4AAB-8A12-9215DEA3261C}" srcOrd="0" destOrd="0" presId="urn:microsoft.com/office/officeart/2005/8/layout/cycle2"/>
    <dgm:cxn modelId="{4577FFF3-1A62-410D-A201-A3E092490F98}" type="presParOf" srcId="{DA54B55B-2D95-4C8B-A365-E13F67DEAC92}" destId="{E679EF2F-9BFE-4F5A-82D3-B5BC6BAECC60}" srcOrd="6" destOrd="0" presId="urn:microsoft.com/office/officeart/2005/8/layout/cycle2"/>
    <dgm:cxn modelId="{9354F244-EBBB-49ED-8A93-C58057398E56}" type="presParOf" srcId="{DA54B55B-2D95-4C8B-A365-E13F67DEAC92}" destId="{08CC42CC-702B-4B22-8C0D-1AFE23E3D0EC}" srcOrd="7" destOrd="0" presId="urn:microsoft.com/office/officeart/2005/8/layout/cycle2"/>
    <dgm:cxn modelId="{8C9D38DB-2000-4D0F-895F-26278D9291CC}" type="presParOf" srcId="{08CC42CC-702B-4B22-8C0D-1AFE23E3D0EC}" destId="{2E2212DA-98F1-4327-AC51-D0ED4C21A826}" srcOrd="0" destOrd="0" presId="urn:microsoft.com/office/officeart/2005/8/layout/cycle2"/>
    <dgm:cxn modelId="{31A0160F-4292-4FDE-825B-BDC6CEA4FF85}" type="presParOf" srcId="{DA54B55B-2D95-4C8B-A365-E13F67DEAC92}" destId="{55AE49C8-7D1D-4539-B377-D45ADE9B36FE}" srcOrd="8" destOrd="0" presId="urn:microsoft.com/office/officeart/2005/8/layout/cycle2"/>
    <dgm:cxn modelId="{4D47434B-CE00-401D-B30F-D2B6D6F0E474}" type="presParOf" srcId="{DA54B55B-2D95-4C8B-A365-E13F67DEAC92}" destId="{8A2AE035-48FD-462A-98B6-DC3388A3273D}" srcOrd="9" destOrd="0" presId="urn:microsoft.com/office/officeart/2005/8/layout/cycle2"/>
    <dgm:cxn modelId="{CE5DB60D-7F04-4CFB-9D65-A11D557AFF0E}" type="presParOf" srcId="{8A2AE035-48FD-462A-98B6-DC3388A3273D}" destId="{6A2280E2-8DF7-467E-8C0A-AC72257363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249B-FAA9-4D1C-A3ED-BB5D205682E0}">
      <dsp:nvSpPr>
        <dsp:cNvPr id="0" name=""/>
        <dsp:cNvSpPr/>
      </dsp:nvSpPr>
      <dsp:spPr>
        <a:xfrm>
          <a:off x="0" y="686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Technical Compatibility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0" y="68644"/>
        <a:ext cx="2565285" cy="1539171"/>
      </dsp:txXfrm>
    </dsp:sp>
    <dsp:sp modelId="{0D1E75E7-3323-4AE1-84B7-00C75BF0D6F3}">
      <dsp:nvSpPr>
        <dsp:cNvPr id="0" name=""/>
        <dsp:cNvSpPr/>
      </dsp:nvSpPr>
      <dsp:spPr>
        <a:xfrm>
          <a:off x="2821813" y="686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Single Provider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2821813" y="68644"/>
        <a:ext cx="2565285" cy="1539171"/>
      </dsp:txXfrm>
    </dsp:sp>
    <dsp:sp modelId="{4A6FE783-9409-417E-8DF3-72D3F4323E58}">
      <dsp:nvSpPr>
        <dsp:cNvPr id="0" name=""/>
        <dsp:cNvSpPr/>
      </dsp:nvSpPr>
      <dsp:spPr>
        <a:xfrm>
          <a:off x="5643627" y="686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Extension of Existing Contract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5643627" y="68644"/>
        <a:ext cx="2565285" cy="1539171"/>
      </dsp:txXfrm>
    </dsp:sp>
    <dsp:sp modelId="{AD70729B-2C05-48F7-A57A-8BE2BCE8231F}">
      <dsp:nvSpPr>
        <dsp:cNvPr id="0" name=""/>
        <dsp:cNvSpPr/>
      </dsp:nvSpPr>
      <dsp:spPr>
        <a:xfrm>
          <a:off x="0" y="18643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Exclusive Rights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0" y="1864344"/>
        <a:ext cx="2565285" cy="1539171"/>
      </dsp:txXfrm>
    </dsp:sp>
    <dsp:sp modelId="{FA0929A5-0953-4C73-BF0E-DCC38EA64A0F}">
      <dsp:nvSpPr>
        <dsp:cNvPr id="0" name=""/>
        <dsp:cNvSpPr/>
      </dsp:nvSpPr>
      <dsp:spPr>
        <a:xfrm>
          <a:off x="2821813" y="18643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Significant Value Opportunity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2821813" y="1864344"/>
        <a:ext cx="2565285" cy="1539171"/>
      </dsp:txXfrm>
    </dsp:sp>
    <dsp:sp modelId="{81487C2F-D585-4703-8347-6981877FBF37}">
      <dsp:nvSpPr>
        <dsp:cNvPr id="0" name=""/>
        <dsp:cNvSpPr/>
      </dsp:nvSpPr>
      <dsp:spPr>
        <a:xfrm>
          <a:off x="5643627" y="1864344"/>
          <a:ext cx="2565285" cy="1539171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Extreme Unforeseeable Urgency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5643627" y="1864344"/>
        <a:ext cx="2565285" cy="1539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C4EDB-A008-45E3-B386-F843F05C2669}">
      <dsp:nvSpPr>
        <dsp:cNvPr id="0" name=""/>
        <dsp:cNvSpPr/>
      </dsp:nvSpPr>
      <dsp:spPr>
        <a:xfrm>
          <a:off x="0" y="279710"/>
          <a:ext cx="7992888" cy="676765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Under £100,000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33037" y="312747"/>
        <a:ext cx="7926814" cy="610691"/>
      </dsp:txXfrm>
    </dsp:sp>
    <dsp:sp modelId="{2307CBB3-42A8-483A-B074-D97427950B7C}">
      <dsp:nvSpPr>
        <dsp:cNvPr id="0" name=""/>
        <dsp:cNvSpPr/>
      </dsp:nvSpPr>
      <dsp:spPr>
        <a:xfrm>
          <a:off x="0" y="956475"/>
          <a:ext cx="7992888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7620" rIns="42672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6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Administrator / Head of Department approves if…</a:t>
          </a:r>
          <a:endParaRPr lang="en-GB" sz="2400" kern="1200" dirty="0">
            <a:solidFill>
              <a:schemeClr val="bg1"/>
            </a:solidFill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Preferred / contracted supplier used</a:t>
          </a:r>
          <a:endParaRPr lang="en-GB" sz="2400" kern="1200" dirty="0">
            <a:solidFill>
              <a:schemeClr val="bg1"/>
            </a:solidFill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Supplier agrees to University terms and conditions</a:t>
          </a:r>
          <a:endParaRPr lang="en-GB" sz="2400" kern="1200" dirty="0">
            <a:solidFill>
              <a:schemeClr val="bg1"/>
            </a:solidFill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200" kern="1200" dirty="0">
            <a:solidFill>
              <a:schemeClr val="bg1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600" kern="1200" dirty="0">
            <a:solidFill>
              <a:schemeClr val="bg1"/>
            </a:solidFill>
          </a:endParaRPr>
        </a:p>
      </dsp:txBody>
      <dsp:txXfrm>
        <a:off x="0" y="956475"/>
        <a:ext cx="7992888" cy="1722240"/>
      </dsp:txXfrm>
    </dsp:sp>
    <dsp:sp modelId="{573B652B-3859-4C8D-8C76-F42791C6BD7B}">
      <dsp:nvSpPr>
        <dsp:cNvPr id="0" name=""/>
        <dsp:cNvSpPr/>
      </dsp:nvSpPr>
      <dsp:spPr>
        <a:xfrm>
          <a:off x="0" y="2665934"/>
          <a:ext cx="7992888" cy="662253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accent3"/>
              </a:solidFill>
            </a:rPr>
            <a:t>Over £100,000</a:t>
          </a:r>
          <a:endParaRPr lang="en-GB" sz="2800" kern="1200" dirty="0">
            <a:solidFill>
              <a:schemeClr val="accent3"/>
            </a:solidFill>
          </a:endParaRPr>
        </a:p>
      </dsp:txBody>
      <dsp:txXfrm>
        <a:off x="32329" y="2698263"/>
        <a:ext cx="7928230" cy="597595"/>
      </dsp:txXfrm>
    </dsp:sp>
    <dsp:sp modelId="{C4FE4FB6-8764-4CE8-878C-B73540933058}">
      <dsp:nvSpPr>
        <dsp:cNvPr id="0" name=""/>
        <dsp:cNvSpPr/>
      </dsp:nvSpPr>
      <dsp:spPr>
        <a:xfrm>
          <a:off x="0" y="3340969"/>
          <a:ext cx="79928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7620" rIns="42672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6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Administrator / Head of Department signs</a:t>
          </a:r>
          <a:endParaRPr lang="en-GB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solidFill>
                <a:schemeClr val="bg1"/>
              </a:solidFill>
            </a:rPr>
            <a:t>University Purchasing Department approves</a:t>
          </a:r>
          <a:endParaRPr lang="en-GB" sz="2400" kern="1200" dirty="0">
            <a:solidFill>
              <a:schemeClr val="bg1"/>
            </a:solidFill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600" kern="1200" dirty="0">
            <a:solidFill>
              <a:schemeClr val="bg1"/>
            </a:solidFill>
          </a:endParaRPr>
        </a:p>
      </dsp:txBody>
      <dsp:txXfrm>
        <a:off x="0" y="3340969"/>
        <a:ext cx="7992888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0CF9-9DD4-4674-8184-6AF860979D01}">
      <dsp:nvSpPr>
        <dsp:cNvPr id="0" name=""/>
        <dsp:cNvSpPr/>
      </dsp:nvSpPr>
      <dsp:spPr>
        <a:xfrm>
          <a:off x="2609056" y="-187646"/>
          <a:ext cx="2054694" cy="20029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Specify the Need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(+ Market Sounding)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2909959" y="105672"/>
        <a:ext cx="1452888" cy="1416264"/>
      </dsp:txXfrm>
    </dsp:sp>
    <dsp:sp modelId="{9B6342F6-EE5C-4401-BBFF-434375B5000F}">
      <dsp:nvSpPr>
        <dsp:cNvPr id="0" name=""/>
        <dsp:cNvSpPr/>
      </dsp:nvSpPr>
      <dsp:spPr>
        <a:xfrm rot="2160000">
          <a:off x="4511464" y="1253014"/>
          <a:ext cx="213625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4517584" y="1343844"/>
        <a:ext cx="149538" cy="328993"/>
      </dsp:txXfrm>
    </dsp:sp>
    <dsp:sp modelId="{2A47AD62-B8E2-4E18-A14E-8276E74A6D7B}">
      <dsp:nvSpPr>
        <dsp:cNvPr id="0" name=""/>
        <dsp:cNvSpPr/>
      </dsp:nvSpPr>
      <dsp:spPr>
        <a:xfrm>
          <a:off x="4582585" y="1246205"/>
          <a:ext cx="2054694" cy="2002900"/>
        </a:xfrm>
        <a:prstGeom prst="ellips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Identify Suppliers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883488" y="1539523"/>
        <a:ext cx="1452888" cy="1416264"/>
      </dsp:txXfrm>
    </dsp:sp>
    <dsp:sp modelId="{B4359A5E-9F9F-46F3-AB32-59AF71DE9329}">
      <dsp:nvSpPr>
        <dsp:cNvPr id="0" name=""/>
        <dsp:cNvSpPr/>
      </dsp:nvSpPr>
      <dsp:spPr>
        <a:xfrm rot="6480000">
          <a:off x="5120613" y="3127346"/>
          <a:ext cx="228821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5165542" y="3204368"/>
        <a:ext cx="160175" cy="328993"/>
      </dsp:txXfrm>
    </dsp:sp>
    <dsp:sp modelId="{ADB12843-3386-4917-9096-3ED8F51FC373}">
      <dsp:nvSpPr>
        <dsp:cNvPr id="0" name=""/>
        <dsp:cNvSpPr/>
      </dsp:nvSpPr>
      <dsp:spPr>
        <a:xfrm>
          <a:off x="3828764" y="3566228"/>
          <a:ext cx="2054694" cy="2002900"/>
        </a:xfrm>
        <a:prstGeom prst="ellipse">
          <a:avLst/>
        </a:prstGeom>
        <a:solidFill>
          <a:srgbClr val="FF6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Invite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4129667" y="3859546"/>
        <a:ext cx="1452888" cy="1416264"/>
      </dsp:txXfrm>
    </dsp:sp>
    <dsp:sp modelId="{792F7CF6-D1AA-43C6-841D-BA3DD3A1A8E7}">
      <dsp:nvSpPr>
        <dsp:cNvPr id="0" name=""/>
        <dsp:cNvSpPr/>
      </dsp:nvSpPr>
      <dsp:spPr>
        <a:xfrm rot="10800000">
          <a:off x="3540223" y="4293516"/>
          <a:ext cx="203902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3601394" y="4403181"/>
        <a:ext cx="142731" cy="328993"/>
      </dsp:txXfrm>
    </dsp:sp>
    <dsp:sp modelId="{E679EF2F-9BFE-4F5A-82D3-B5BC6BAECC60}">
      <dsp:nvSpPr>
        <dsp:cNvPr id="0" name=""/>
        <dsp:cNvSpPr/>
      </dsp:nvSpPr>
      <dsp:spPr>
        <a:xfrm>
          <a:off x="1389348" y="3566228"/>
          <a:ext cx="2054694" cy="200290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Evaluate Tenders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1690251" y="3859546"/>
        <a:ext cx="1452888" cy="1416264"/>
      </dsp:txXfrm>
    </dsp:sp>
    <dsp:sp modelId="{08CC42CC-702B-4B22-8C0D-1AFE23E3D0EC}">
      <dsp:nvSpPr>
        <dsp:cNvPr id="0" name=""/>
        <dsp:cNvSpPr/>
      </dsp:nvSpPr>
      <dsp:spPr>
        <a:xfrm rot="15120000">
          <a:off x="1927376" y="3139664"/>
          <a:ext cx="228821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 rot="10800000">
        <a:off x="1972305" y="3281972"/>
        <a:ext cx="160175" cy="328993"/>
      </dsp:txXfrm>
    </dsp:sp>
    <dsp:sp modelId="{55AE49C8-7D1D-4539-B377-D45ADE9B36FE}">
      <dsp:nvSpPr>
        <dsp:cNvPr id="0" name=""/>
        <dsp:cNvSpPr/>
      </dsp:nvSpPr>
      <dsp:spPr>
        <a:xfrm>
          <a:off x="635527" y="1246205"/>
          <a:ext cx="2054694" cy="2002900"/>
        </a:xfrm>
        <a:prstGeom prst="ellipse">
          <a:avLst/>
        </a:prstGeom>
        <a:solidFill>
          <a:srgbClr val="B38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00"/>
              </a:solidFill>
            </a:rPr>
            <a:t>Award Contract</a:t>
          </a:r>
          <a:endParaRPr lang="en-GB" sz="2000" kern="1200" dirty="0">
            <a:solidFill>
              <a:srgbClr val="000000"/>
            </a:solidFill>
          </a:endParaRPr>
        </a:p>
      </dsp:txBody>
      <dsp:txXfrm>
        <a:off x="936430" y="1539523"/>
        <a:ext cx="1452888" cy="1416264"/>
      </dsp:txXfrm>
    </dsp:sp>
    <dsp:sp modelId="{8A2AE035-48FD-462A-98B6-DC3388A3273D}">
      <dsp:nvSpPr>
        <dsp:cNvPr id="0" name=""/>
        <dsp:cNvSpPr/>
      </dsp:nvSpPr>
      <dsp:spPr>
        <a:xfrm rot="19440000">
          <a:off x="2537935" y="1260121"/>
          <a:ext cx="213625" cy="548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rgbClr val="000000"/>
            </a:solidFill>
          </a:endParaRPr>
        </a:p>
      </dsp:txBody>
      <dsp:txXfrm>
        <a:off x="2544055" y="1388621"/>
        <a:ext cx="149538" cy="32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0744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0CFC248-E7E6-462E-BCC8-39D36D096D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674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20" y="0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90E3FAE5-E067-4AB4-9375-411D66A280C8}" type="datetimeFigureOut">
              <a:rPr lang="en-US" smtClean="0"/>
              <a:pPr/>
              <a:t>7/27/2017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8"/>
            <a:ext cx="5316220" cy="4399121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20" y="9285338"/>
            <a:ext cx="2879619" cy="48879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FE348FA5-F352-4719-ADD5-15392DCCC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535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0549" indent="-280549">
              <a:buAutoNum type="romanLcParenBoth"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6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439" indent="-224439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97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96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16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1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5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439" indent="-224439">
              <a:buAutoNum type="arabicPeriod"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48FA5-F352-4719-ADD5-15392DCCCF6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WattsDSC_0055_retouchedforPP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"/>
          <a:stretch/>
        </p:blipFill>
        <p:spPr>
          <a:xfrm>
            <a:off x="0" y="815070"/>
            <a:ext cx="9144000" cy="6042930"/>
          </a:xfrm>
          <a:prstGeom prst="rect">
            <a:avLst/>
          </a:prstGeom>
        </p:spPr>
      </p:pic>
      <p:pic>
        <p:nvPicPr>
          <p:cNvPr id="17" name="Picture 16" descr="ox_small_cmyk_pos_rec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91" y="178883"/>
            <a:ext cx="1621605" cy="49949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60536" y="262360"/>
            <a:ext cx="52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Department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51520" y="1772816"/>
            <a:ext cx="5377435" cy="252028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8" name="Picture 14" descr="ox_rec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000066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42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647" y="1428737"/>
            <a:ext cx="8215342" cy="435770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75" y="5824538"/>
            <a:ext cx="9148763" cy="1036637"/>
            <a:chOff x="-3175" y="5824538"/>
            <a:chExt cx="9148763" cy="1036637"/>
          </a:xfrm>
          <a:solidFill>
            <a:schemeClr val="accent3"/>
          </a:solidFill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3175" y="5824538"/>
              <a:ext cx="9148763" cy="10366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9" name="Picture 14" descr="ox_rec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6096000"/>
              <a:ext cx="1366838" cy="419100"/>
            </a:xfrm>
            <a:prstGeom prst="rect">
              <a:avLst/>
            </a:prstGeom>
            <a:grpFill/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0781"/>
            <a:ext cx="5591204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Introduction to the Purchase to Pay Process</a:t>
            </a:r>
            <a:endParaRPr lang="en-GB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/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2599194"/>
            <a:ext cx="5408602" cy="1470025"/>
          </a:xfrm>
        </p:spPr>
        <p:txBody>
          <a:bodyPr>
            <a:normAutofit/>
          </a:bodyPr>
          <a:lstStyle/>
          <a:p>
            <a:r>
              <a:rPr lang="en-GB" sz="5000" dirty="0" smtClean="0">
                <a:solidFill>
                  <a:schemeClr val="accent3"/>
                </a:solidFill>
              </a:rPr>
              <a:t>Why Tender?</a:t>
            </a:r>
            <a:endParaRPr lang="en-GB" sz="5000" dirty="0">
              <a:solidFill>
                <a:schemeClr val="accent3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5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2088"/>
            <a:ext cx="8229600" cy="1143000"/>
          </a:xfrm>
        </p:spPr>
        <p:txBody>
          <a:bodyPr/>
          <a:lstStyle/>
          <a:p>
            <a:r>
              <a:rPr lang="en-GB" dirty="0" smtClean="0"/>
              <a:t>Financial Regulations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915799" y="931580"/>
            <a:ext cx="5184576" cy="7920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Value (ex-VAT) of goods / services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921626" y="1867684"/>
            <a:ext cx="2088232" cy="1224136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£25,000 - £100,000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042698" y="1867684"/>
            <a:ext cx="2088232" cy="1224136"/>
          </a:xfrm>
          <a:prstGeom prst="down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Over £100,000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2698" y="3379852"/>
            <a:ext cx="2088232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Tender process managed by University Purchasing Department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21626" y="3379852"/>
            <a:ext cx="2088232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Tender process managed by department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627784" y="1435636"/>
            <a:ext cx="3744416" cy="3240360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Need an Exemption?</a:t>
            </a:r>
          </a:p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Refer to the Tender Exemption Guidance Notes</a:t>
            </a:r>
            <a:endParaRPr lang="en-GB" sz="2000" dirty="0">
              <a:solidFill>
                <a:schemeClr val="accent3"/>
              </a:solidFill>
            </a:endParaRP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500945"/>
      </p:ext>
    </p:extLst>
  </p:cSld>
  <p:clrMapOvr>
    <a:masterClrMapping/>
  </p:clrMapOvr>
  <p:transition spd="slow" advTm="46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10" grpId="0" animBg="1"/>
      <p:bldP spid="9" grpId="0" animBg="1"/>
      <p:bldP spid="1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1124744"/>
            <a:ext cx="9577064" cy="4752528"/>
          </a:xfrm>
        </p:spPr>
        <p:txBody>
          <a:bodyPr>
            <a:normAutofit/>
          </a:bodyPr>
          <a:lstStyle/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Puts suppliers under competitive pressure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/>
              <a:t>Demonstrates value achieved – </a:t>
            </a:r>
            <a:r>
              <a:rPr lang="en-GB" sz="2400" dirty="0" smtClean="0"/>
              <a:t>benchmarking ‘like for like’</a:t>
            </a:r>
            <a:endParaRPr lang="en-GB" sz="2400" dirty="0"/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Compliance </a:t>
            </a:r>
            <a:r>
              <a:rPr lang="en-GB" sz="2400" dirty="0"/>
              <a:t>with grant terms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Manages terms and conditions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Supplier responsible for outcomes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Reputation</a:t>
            </a:r>
          </a:p>
          <a:p>
            <a:pPr marL="190500" lvl="1" indent="0">
              <a:spcAft>
                <a:spcPts val="1200"/>
              </a:spcAft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190500" lvl="1" indent="0">
              <a:buNone/>
            </a:pPr>
            <a:endParaRPr lang="en-GB" dirty="0" smtClean="0"/>
          </a:p>
          <a:p>
            <a:pPr marL="742950" lvl="2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sz="3000" dirty="0" smtClean="0"/>
          </a:p>
          <a:p>
            <a:endParaRPr lang="en-GB" sz="3000" dirty="0" smtClean="0"/>
          </a:p>
          <a:p>
            <a:pPr lvl="1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2567" y="3717032"/>
            <a:ext cx="3377392" cy="20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25926"/>
      </p:ext>
    </p:extLst>
  </p:cSld>
  <p:clrMapOvr>
    <a:masterClrMapping/>
  </p:clrMapOvr>
  <p:transition spd="slow" advTm="117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Tender Exemptions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1124744"/>
            <a:ext cx="8640960" cy="4752528"/>
          </a:xfrm>
        </p:spPr>
        <p:txBody>
          <a:bodyPr>
            <a:normAutofit/>
          </a:bodyPr>
          <a:lstStyle/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To justify why a tender process is not </a:t>
            </a:r>
            <a:r>
              <a:rPr lang="en-GB" sz="2400" u="sng" dirty="0" smtClean="0"/>
              <a:t>possible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Not just inconvenient…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Aim to put us in the same position as if we had tendered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Terms managed</a:t>
            </a:r>
          </a:p>
          <a:p>
            <a:pPr marL="5334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dirty="0" smtClean="0"/>
              <a:t>Proof of value to auditors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78904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306571"/>
      </p:ext>
    </p:extLst>
  </p:cSld>
  <p:clrMapOvr>
    <a:masterClrMapping/>
  </p:clrMapOvr>
  <p:transition spd="slow" advTm="47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02824" cy="648072"/>
          </a:xfrm>
        </p:spPr>
        <p:txBody>
          <a:bodyPr/>
          <a:lstStyle/>
          <a:p>
            <a:r>
              <a:rPr lang="en-GB" dirty="0" smtClean="0"/>
              <a:t>Valid Tender Exemptions 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5281222"/>
              </p:ext>
            </p:extLst>
          </p:nvPr>
        </p:nvGraphicFramePr>
        <p:xfrm>
          <a:off x="454460" y="1196752"/>
          <a:ext cx="820891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4263"/>
      </p:ext>
    </p:extLst>
  </p:cSld>
  <p:clrMapOvr>
    <a:masterClrMapping/>
  </p:clrMapOvr>
  <p:transition spd="slow" advTm="44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8" y="84965"/>
            <a:ext cx="8902824" cy="648072"/>
          </a:xfrm>
        </p:spPr>
        <p:txBody>
          <a:bodyPr/>
          <a:lstStyle/>
          <a:p>
            <a:r>
              <a:rPr lang="en-GB" dirty="0" smtClean="0"/>
              <a:t>Approvals – Tender Exemptions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18567540"/>
              </p:ext>
            </p:extLst>
          </p:nvPr>
        </p:nvGraphicFramePr>
        <p:xfrm>
          <a:off x="467544" y="620688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9661"/>
      </p:ext>
    </p:extLst>
  </p:cSld>
  <p:clrMapOvr>
    <a:masterClrMapping/>
  </p:clrMapOvr>
  <p:transition spd="slow" advTm="42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Why Tender?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1545822"/>
              </p:ext>
            </p:extLst>
          </p:nvPr>
        </p:nvGraphicFramePr>
        <p:xfrm>
          <a:off x="979602" y="214928"/>
          <a:ext cx="7272808" cy="538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5701"/>
      </p:ext>
    </p:extLst>
  </p:cSld>
  <p:clrMapOvr>
    <a:masterClrMapping/>
  </p:clrMapOvr>
  <p:transition spd="slow" advTm="4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1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9.9|19.3|15.2|22.6|18.5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2|10.3|13.2|6.7"/>
</p:tagLst>
</file>

<file path=ppt/theme/theme1.xml><?xml version="1.0" encoding="utf-8"?>
<a:theme xmlns:a="http://schemas.openxmlformats.org/drawingml/2006/main" name="Non-IT_Training_v1.0">
  <a:themeElements>
    <a:clrScheme name="FinanceTraining">
      <a:dk1>
        <a:srgbClr val="000066"/>
      </a:dk1>
      <a:lt1>
        <a:srgbClr val="C5D2E0"/>
      </a:lt1>
      <a:dk2>
        <a:srgbClr val="000066"/>
      </a:dk2>
      <a:lt2>
        <a:srgbClr val="2D2DFF"/>
      </a:lt2>
      <a:accent1>
        <a:srgbClr val="FF0000"/>
      </a:accent1>
      <a:accent2>
        <a:srgbClr val="00B050"/>
      </a:accent2>
      <a:accent3>
        <a:srgbClr val="FFFFFF"/>
      </a:accent3>
      <a:accent4>
        <a:srgbClr val="00B0F0"/>
      </a:accent4>
      <a:accent5>
        <a:srgbClr val="FFFF00"/>
      </a:accent5>
      <a:accent6>
        <a:srgbClr val="6AFF6A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>
            <a:solidFill>
              <a:schemeClr val="accent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Non-IT_Training_v1.0</Template>
  <TotalTime>6666</TotalTime>
  <Words>210</Words>
  <Application>Microsoft Office PowerPoint</Application>
  <PresentationFormat>On-screen Show (4:3)</PresentationFormat>
  <Paragraphs>60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Non-IT_Training_v1.0</vt:lpstr>
      <vt:lpstr>Why Tender?</vt:lpstr>
      <vt:lpstr>Financial Regulations</vt:lpstr>
      <vt:lpstr>Why Tender?</vt:lpstr>
      <vt:lpstr>Tender Exemptions</vt:lpstr>
      <vt:lpstr>Valid Tender Exemptions </vt:lpstr>
      <vt:lpstr>Approvals – Tender Exemptions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Purchase to Pay Process</dc:title>
  <dc:creator>Czg</dc:creator>
  <cp:lastModifiedBy>Joanne Sibbald</cp:lastModifiedBy>
  <cp:revision>894</cp:revision>
  <cp:lastPrinted>2017-01-10T13:29:03Z</cp:lastPrinted>
  <dcterms:created xsi:type="dcterms:W3CDTF">2009-12-03T10:02:20Z</dcterms:created>
  <dcterms:modified xsi:type="dcterms:W3CDTF">2017-07-27T09:40:35Z</dcterms:modified>
</cp:coreProperties>
</file>